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1" r:id="rId6"/>
    <p:sldId id="262" r:id="rId7"/>
    <p:sldId id="265" r:id="rId8"/>
    <p:sldId id="266" r:id="rId9"/>
    <p:sldId id="268" r:id="rId10"/>
    <p:sldId id="282" r:id="rId11"/>
    <p:sldId id="28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29" autoAdjust="0"/>
    <p:restoredTop sz="77321" autoAdjust="0"/>
  </p:normalViewPr>
  <p:slideViewPr>
    <p:cSldViewPr snapToGrid="0">
      <p:cViewPr varScale="1">
        <p:scale>
          <a:sx n="83" d="100"/>
          <a:sy n="83" d="100"/>
        </p:scale>
        <p:origin x="1134"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BDE696-A4CB-4573-84F9-D2ED60347F3D}"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CB55CC4A-410C-4570-99BA-8FA77DA0C4D5}">
      <dgm:prSet/>
      <dgm:spPr/>
      <dgm:t>
        <a:bodyPr/>
        <a:lstStyle/>
        <a:p>
          <a:pPr>
            <a:lnSpc>
              <a:spcPct val="100000"/>
            </a:lnSpc>
          </a:pPr>
          <a:r>
            <a:rPr lang="en-US" b="1" i="0" dirty="0"/>
            <a:t>The people of Nineveh</a:t>
          </a:r>
          <a:endParaRPr lang="en-US" b="1" dirty="0"/>
        </a:p>
      </dgm:t>
    </dgm:pt>
    <dgm:pt modelId="{82B739EB-E62F-4874-969F-C93C787C0056}" type="parTrans" cxnId="{3D80730A-CB9A-42CC-B6AB-E1E78B13381E}">
      <dgm:prSet/>
      <dgm:spPr/>
      <dgm:t>
        <a:bodyPr/>
        <a:lstStyle/>
        <a:p>
          <a:endParaRPr lang="en-US"/>
        </a:p>
      </dgm:t>
    </dgm:pt>
    <dgm:pt modelId="{E0FD7DE2-8B1D-46AA-8422-EEDB98193170}" type="sibTrans" cxnId="{3D80730A-CB9A-42CC-B6AB-E1E78B13381E}">
      <dgm:prSet/>
      <dgm:spPr/>
      <dgm:t>
        <a:bodyPr/>
        <a:lstStyle/>
        <a:p>
          <a:endParaRPr lang="en-US"/>
        </a:p>
      </dgm:t>
    </dgm:pt>
    <dgm:pt modelId="{79F34A90-7A93-4F21-B546-12F6D1348A4B}">
      <dgm:prSet/>
      <dgm:spPr/>
      <dgm:t>
        <a:bodyPr/>
        <a:lstStyle/>
        <a:p>
          <a:pPr>
            <a:lnSpc>
              <a:spcPct val="100000"/>
            </a:lnSpc>
          </a:pPr>
          <a:r>
            <a:rPr lang="en-US" b="1" i="0" dirty="0"/>
            <a:t>The day sin stopped</a:t>
          </a:r>
          <a:r>
            <a:rPr lang="en-US" b="0" i="0" dirty="0"/>
            <a:t>: Jonah 3:4, 5,10</a:t>
          </a:r>
        </a:p>
        <a:p>
          <a:pPr>
            <a:lnSpc>
              <a:spcPct val="100000"/>
            </a:lnSpc>
          </a:pPr>
          <a:r>
            <a:rPr lang="en-US" b="1" dirty="0">
              <a:solidFill>
                <a:schemeClr val="accent1">
                  <a:lumMod val="50000"/>
                </a:schemeClr>
              </a:solidFill>
            </a:rPr>
            <a:t>Faith</a:t>
          </a:r>
          <a:r>
            <a:rPr lang="en-US" dirty="0"/>
            <a:t>: 3:5 | </a:t>
          </a:r>
          <a:r>
            <a:rPr lang="en-US" b="1" dirty="0">
              <a:solidFill>
                <a:schemeClr val="accent1">
                  <a:lumMod val="50000"/>
                </a:schemeClr>
              </a:solidFill>
            </a:rPr>
            <a:t>Works</a:t>
          </a:r>
          <a:r>
            <a:rPr lang="en-US" dirty="0"/>
            <a:t> 3:10</a:t>
          </a:r>
        </a:p>
      </dgm:t>
    </dgm:pt>
    <dgm:pt modelId="{1EA6A941-A6FC-4D07-9359-62A22AA67F4B}" type="parTrans" cxnId="{AFED7749-2040-4CF7-AE77-08752082C8C1}">
      <dgm:prSet/>
      <dgm:spPr/>
      <dgm:t>
        <a:bodyPr/>
        <a:lstStyle/>
        <a:p>
          <a:endParaRPr lang="en-US"/>
        </a:p>
      </dgm:t>
    </dgm:pt>
    <dgm:pt modelId="{200E7EEA-096B-4EEE-8742-F667048571AB}" type="sibTrans" cxnId="{AFED7749-2040-4CF7-AE77-08752082C8C1}">
      <dgm:prSet/>
      <dgm:spPr/>
      <dgm:t>
        <a:bodyPr/>
        <a:lstStyle/>
        <a:p>
          <a:endParaRPr lang="en-US"/>
        </a:p>
      </dgm:t>
    </dgm:pt>
    <dgm:pt modelId="{08B5BF86-69A4-4A50-AF70-4225CE986431}">
      <dgm:prSet/>
      <dgm:spPr/>
      <dgm:t>
        <a:bodyPr/>
        <a:lstStyle/>
        <a:p>
          <a:pPr>
            <a:lnSpc>
              <a:spcPct val="100000"/>
            </a:lnSpc>
          </a:pPr>
          <a:r>
            <a:rPr lang="en-US" b="1" i="0" dirty="0"/>
            <a:t>Can you believe it?</a:t>
          </a:r>
          <a:endParaRPr lang="en-US" b="1" dirty="0"/>
        </a:p>
      </dgm:t>
    </dgm:pt>
    <dgm:pt modelId="{89591BA0-ACDD-4B24-9838-13368B2E5878}" type="parTrans" cxnId="{E6628BD7-0C57-45AE-A1F0-45D40268CBB1}">
      <dgm:prSet/>
      <dgm:spPr/>
      <dgm:t>
        <a:bodyPr/>
        <a:lstStyle/>
        <a:p>
          <a:endParaRPr lang="en-US"/>
        </a:p>
      </dgm:t>
    </dgm:pt>
    <dgm:pt modelId="{05DA5AF7-757B-4BBC-AF9F-FAD099F83DF8}" type="sibTrans" cxnId="{E6628BD7-0C57-45AE-A1F0-45D40268CBB1}">
      <dgm:prSet/>
      <dgm:spPr/>
      <dgm:t>
        <a:bodyPr/>
        <a:lstStyle/>
        <a:p>
          <a:endParaRPr lang="en-US"/>
        </a:p>
      </dgm:t>
    </dgm:pt>
    <dgm:pt modelId="{5DE6034C-49A6-4C93-A6A7-C2ABFAAA96A8}" type="pres">
      <dgm:prSet presAssocID="{7CBDE696-A4CB-4573-84F9-D2ED60347F3D}" presName="vert0" presStyleCnt="0">
        <dgm:presLayoutVars>
          <dgm:dir/>
          <dgm:animOne val="branch"/>
          <dgm:animLvl val="lvl"/>
        </dgm:presLayoutVars>
      </dgm:prSet>
      <dgm:spPr/>
    </dgm:pt>
    <dgm:pt modelId="{82F2F17A-ED58-4927-A86F-75AF232A513C}" type="pres">
      <dgm:prSet presAssocID="{CB55CC4A-410C-4570-99BA-8FA77DA0C4D5}" presName="thickLine" presStyleLbl="alignNode1" presStyleIdx="0" presStyleCnt="3"/>
      <dgm:spPr/>
    </dgm:pt>
    <dgm:pt modelId="{AAC85C5E-90AB-4F79-803F-3DC37A4460A8}" type="pres">
      <dgm:prSet presAssocID="{CB55CC4A-410C-4570-99BA-8FA77DA0C4D5}" presName="horz1" presStyleCnt="0"/>
      <dgm:spPr/>
    </dgm:pt>
    <dgm:pt modelId="{2A1F7D71-CD27-40BF-A3FD-0D52A8AD843C}" type="pres">
      <dgm:prSet presAssocID="{CB55CC4A-410C-4570-99BA-8FA77DA0C4D5}" presName="tx1" presStyleLbl="revTx" presStyleIdx="0" presStyleCnt="3"/>
      <dgm:spPr/>
    </dgm:pt>
    <dgm:pt modelId="{C3D8E53E-A357-43A6-8668-AAA0DBAEECBA}" type="pres">
      <dgm:prSet presAssocID="{CB55CC4A-410C-4570-99BA-8FA77DA0C4D5}" presName="vert1" presStyleCnt="0"/>
      <dgm:spPr/>
    </dgm:pt>
    <dgm:pt modelId="{76AFFC9F-7BCA-485D-A0C2-BC420CA3C49D}" type="pres">
      <dgm:prSet presAssocID="{79F34A90-7A93-4F21-B546-12F6D1348A4B}" presName="thickLine" presStyleLbl="alignNode1" presStyleIdx="1" presStyleCnt="3"/>
      <dgm:spPr/>
    </dgm:pt>
    <dgm:pt modelId="{D538984F-0E6B-4AD6-8DFA-9D67574EFB60}" type="pres">
      <dgm:prSet presAssocID="{79F34A90-7A93-4F21-B546-12F6D1348A4B}" presName="horz1" presStyleCnt="0"/>
      <dgm:spPr/>
    </dgm:pt>
    <dgm:pt modelId="{5DD24C1D-89BC-489B-BC2D-D15C095C57E4}" type="pres">
      <dgm:prSet presAssocID="{79F34A90-7A93-4F21-B546-12F6D1348A4B}" presName="tx1" presStyleLbl="revTx" presStyleIdx="1" presStyleCnt="3"/>
      <dgm:spPr/>
    </dgm:pt>
    <dgm:pt modelId="{86D0DC66-2666-4A6E-A549-1A97334B6AB2}" type="pres">
      <dgm:prSet presAssocID="{79F34A90-7A93-4F21-B546-12F6D1348A4B}" presName="vert1" presStyleCnt="0"/>
      <dgm:spPr/>
    </dgm:pt>
    <dgm:pt modelId="{786A2731-E246-4D18-A214-6A3AA3DEB4BB}" type="pres">
      <dgm:prSet presAssocID="{08B5BF86-69A4-4A50-AF70-4225CE986431}" presName="thickLine" presStyleLbl="alignNode1" presStyleIdx="2" presStyleCnt="3"/>
      <dgm:spPr/>
    </dgm:pt>
    <dgm:pt modelId="{474E0C60-062C-49B6-8C43-341A2CE4828D}" type="pres">
      <dgm:prSet presAssocID="{08B5BF86-69A4-4A50-AF70-4225CE986431}" presName="horz1" presStyleCnt="0"/>
      <dgm:spPr/>
    </dgm:pt>
    <dgm:pt modelId="{3836DFEB-0293-4DAA-95B1-E3A30977BE0F}" type="pres">
      <dgm:prSet presAssocID="{08B5BF86-69A4-4A50-AF70-4225CE986431}" presName="tx1" presStyleLbl="revTx" presStyleIdx="2" presStyleCnt="3"/>
      <dgm:spPr/>
    </dgm:pt>
    <dgm:pt modelId="{C067EE89-5BB6-4B93-B71B-58B6A4DC149E}" type="pres">
      <dgm:prSet presAssocID="{08B5BF86-69A4-4A50-AF70-4225CE986431}" presName="vert1" presStyleCnt="0"/>
      <dgm:spPr/>
    </dgm:pt>
  </dgm:ptLst>
  <dgm:cxnLst>
    <dgm:cxn modelId="{3D80730A-CB9A-42CC-B6AB-E1E78B13381E}" srcId="{7CBDE696-A4CB-4573-84F9-D2ED60347F3D}" destId="{CB55CC4A-410C-4570-99BA-8FA77DA0C4D5}" srcOrd="0" destOrd="0" parTransId="{82B739EB-E62F-4874-969F-C93C787C0056}" sibTransId="{E0FD7DE2-8B1D-46AA-8422-EEDB98193170}"/>
    <dgm:cxn modelId="{95B2D922-D5DC-4084-B833-99899A6EC437}" type="presOf" srcId="{79F34A90-7A93-4F21-B546-12F6D1348A4B}" destId="{5DD24C1D-89BC-489B-BC2D-D15C095C57E4}" srcOrd="0" destOrd="0" presId="urn:microsoft.com/office/officeart/2008/layout/LinedList"/>
    <dgm:cxn modelId="{AFED7749-2040-4CF7-AE77-08752082C8C1}" srcId="{7CBDE696-A4CB-4573-84F9-D2ED60347F3D}" destId="{79F34A90-7A93-4F21-B546-12F6D1348A4B}" srcOrd="1" destOrd="0" parTransId="{1EA6A941-A6FC-4D07-9359-62A22AA67F4B}" sibTransId="{200E7EEA-096B-4EEE-8742-F667048571AB}"/>
    <dgm:cxn modelId="{60F05D4F-5162-4619-813B-75724F28942C}" type="presOf" srcId="{7CBDE696-A4CB-4573-84F9-D2ED60347F3D}" destId="{5DE6034C-49A6-4C93-A6A7-C2ABFAAA96A8}" srcOrd="0" destOrd="0" presId="urn:microsoft.com/office/officeart/2008/layout/LinedList"/>
    <dgm:cxn modelId="{7D959795-F8A3-4A29-9D08-E0AEFE263C3F}" type="presOf" srcId="{08B5BF86-69A4-4A50-AF70-4225CE986431}" destId="{3836DFEB-0293-4DAA-95B1-E3A30977BE0F}" srcOrd="0" destOrd="0" presId="urn:microsoft.com/office/officeart/2008/layout/LinedList"/>
    <dgm:cxn modelId="{E6628BD7-0C57-45AE-A1F0-45D40268CBB1}" srcId="{7CBDE696-A4CB-4573-84F9-D2ED60347F3D}" destId="{08B5BF86-69A4-4A50-AF70-4225CE986431}" srcOrd="2" destOrd="0" parTransId="{89591BA0-ACDD-4B24-9838-13368B2E5878}" sibTransId="{05DA5AF7-757B-4BBC-AF9F-FAD099F83DF8}"/>
    <dgm:cxn modelId="{2BAB31E4-A10F-4834-AFDC-CE6BE34907E6}" type="presOf" srcId="{CB55CC4A-410C-4570-99BA-8FA77DA0C4D5}" destId="{2A1F7D71-CD27-40BF-A3FD-0D52A8AD843C}" srcOrd="0" destOrd="0" presId="urn:microsoft.com/office/officeart/2008/layout/LinedList"/>
    <dgm:cxn modelId="{BDB64230-A66B-4421-A8E2-48B99564E88A}" type="presParOf" srcId="{5DE6034C-49A6-4C93-A6A7-C2ABFAAA96A8}" destId="{82F2F17A-ED58-4927-A86F-75AF232A513C}" srcOrd="0" destOrd="0" presId="urn:microsoft.com/office/officeart/2008/layout/LinedList"/>
    <dgm:cxn modelId="{B266DF32-0998-4C9B-B19B-483BA34D1368}" type="presParOf" srcId="{5DE6034C-49A6-4C93-A6A7-C2ABFAAA96A8}" destId="{AAC85C5E-90AB-4F79-803F-3DC37A4460A8}" srcOrd="1" destOrd="0" presId="urn:microsoft.com/office/officeart/2008/layout/LinedList"/>
    <dgm:cxn modelId="{9474E507-306D-479D-BC32-56AF8F034304}" type="presParOf" srcId="{AAC85C5E-90AB-4F79-803F-3DC37A4460A8}" destId="{2A1F7D71-CD27-40BF-A3FD-0D52A8AD843C}" srcOrd="0" destOrd="0" presId="urn:microsoft.com/office/officeart/2008/layout/LinedList"/>
    <dgm:cxn modelId="{B40ECB37-71EC-41A8-A5C6-DE4C6A799EC8}" type="presParOf" srcId="{AAC85C5E-90AB-4F79-803F-3DC37A4460A8}" destId="{C3D8E53E-A357-43A6-8668-AAA0DBAEECBA}" srcOrd="1" destOrd="0" presId="urn:microsoft.com/office/officeart/2008/layout/LinedList"/>
    <dgm:cxn modelId="{4B65727D-28B7-4AFC-B906-9E39770A80B0}" type="presParOf" srcId="{5DE6034C-49A6-4C93-A6A7-C2ABFAAA96A8}" destId="{76AFFC9F-7BCA-485D-A0C2-BC420CA3C49D}" srcOrd="2" destOrd="0" presId="urn:microsoft.com/office/officeart/2008/layout/LinedList"/>
    <dgm:cxn modelId="{CC1327B3-9E04-425A-9152-660B1D97C9A9}" type="presParOf" srcId="{5DE6034C-49A6-4C93-A6A7-C2ABFAAA96A8}" destId="{D538984F-0E6B-4AD6-8DFA-9D67574EFB60}" srcOrd="3" destOrd="0" presId="urn:microsoft.com/office/officeart/2008/layout/LinedList"/>
    <dgm:cxn modelId="{4077ECCD-2035-4626-BF44-4AB36E44D56B}" type="presParOf" srcId="{D538984F-0E6B-4AD6-8DFA-9D67574EFB60}" destId="{5DD24C1D-89BC-489B-BC2D-D15C095C57E4}" srcOrd="0" destOrd="0" presId="urn:microsoft.com/office/officeart/2008/layout/LinedList"/>
    <dgm:cxn modelId="{462038BF-52D5-4A92-B82A-272F8940D8CD}" type="presParOf" srcId="{D538984F-0E6B-4AD6-8DFA-9D67574EFB60}" destId="{86D0DC66-2666-4A6E-A549-1A97334B6AB2}" srcOrd="1" destOrd="0" presId="urn:microsoft.com/office/officeart/2008/layout/LinedList"/>
    <dgm:cxn modelId="{E9D146A0-B590-473B-84D8-5FB836B20CC9}" type="presParOf" srcId="{5DE6034C-49A6-4C93-A6A7-C2ABFAAA96A8}" destId="{786A2731-E246-4D18-A214-6A3AA3DEB4BB}" srcOrd="4" destOrd="0" presId="urn:microsoft.com/office/officeart/2008/layout/LinedList"/>
    <dgm:cxn modelId="{0EA095C9-7178-4673-A160-2131C544C1D6}" type="presParOf" srcId="{5DE6034C-49A6-4C93-A6A7-C2ABFAAA96A8}" destId="{474E0C60-062C-49B6-8C43-341A2CE4828D}" srcOrd="5" destOrd="0" presId="urn:microsoft.com/office/officeart/2008/layout/LinedList"/>
    <dgm:cxn modelId="{5E172D1C-C547-4DDB-97C4-C9C83076FC80}" type="presParOf" srcId="{474E0C60-062C-49B6-8C43-341A2CE4828D}" destId="{3836DFEB-0293-4DAA-95B1-E3A30977BE0F}" srcOrd="0" destOrd="0" presId="urn:microsoft.com/office/officeart/2008/layout/LinedList"/>
    <dgm:cxn modelId="{F3BB2431-831F-4EE4-BB72-B4E7AD9705DE}" type="presParOf" srcId="{474E0C60-062C-49B6-8C43-341A2CE4828D}" destId="{C067EE89-5BB6-4B93-B71B-58B6A4DC149E}"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F2F17A-ED58-4927-A86F-75AF232A513C}">
      <dsp:nvSpPr>
        <dsp:cNvPr id="0" name=""/>
        <dsp:cNvSpPr/>
      </dsp:nvSpPr>
      <dsp:spPr>
        <a:xfrm>
          <a:off x="0" y="2339"/>
          <a:ext cx="6391275" cy="0"/>
        </a:xfrm>
        <a:prstGeom prst="lin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1F7D71-CD27-40BF-A3FD-0D52A8AD843C}">
      <dsp:nvSpPr>
        <dsp:cNvPr id="0" name=""/>
        <dsp:cNvSpPr/>
      </dsp:nvSpPr>
      <dsp:spPr>
        <a:xfrm>
          <a:off x="0" y="2339"/>
          <a:ext cx="6391275" cy="1595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100000"/>
            </a:lnSpc>
            <a:spcBef>
              <a:spcPct val="0"/>
            </a:spcBef>
            <a:spcAft>
              <a:spcPct val="35000"/>
            </a:spcAft>
            <a:buNone/>
          </a:pPr>
          <a:r>
            <a:rPr lang="en-US" sz="2700" b="1" i="0" kern="1200" dirty="0"/>
            <a:t>The people of Nineveh</a:t>
          </a:r>
          <a:endParaRPr lang="en-US" sz="2700" b="1" kern="1200" dirty="0"/>
        </a:p>
      </dsp:txBody>
      <dsp:txXfrm>
        <a:off x="0" y="2339"/>
        <a:ext cx="6391275" cy="1595767"/>
      </dsp:txXfrm>
    </dsp:sp>
    <dsp:sp modelId="{76AFFC9F-7BCA-485D-A0C2-BC420CA3C49D}">
      <dsp:nvSpPr>
        <dsp:cNvPr id="0" name=""/>
        <dsp:cNvSpPr/>
      </dsp:nvSpPr>
      <dsp:spPr>
        <a:xfrm>
          <a:off x="0" y="1598107"/>
          <a:ext cx="6391275" cy="0"/>
        </a:xfrm>
        <a:prstGeom prst="lin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D24C1D-89BC-489B-BC2D-D15C095C57E4}">
      <dsp:nvSpPr>
        <dsp:cNvPr id="0" name=""/>
        <dsp:cNvSpPr/>
      </dsp:nvSpPr>
      <dsp:spPr>
        <a:xfrm>
          <a:off x="0" y="1598107"/>
          <a:ext cx="6391275" cy="1595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100000"/>
            </a:lnSpc>
            <a:spcBef>
              <a:spcPct val="0"/>
            </a:spcBef>
            <a:spcAft>
              <a:spcPct val="35000"/>
            </a:spcAft>
            <a:buNone/>
          </a:pPr>
          <a:r>
            <a:rPr lang="en-US" sz="2700" b="1" i="0" kern="1200" dirty="0"/>
            <a:t>The day sin stopped</a:t>
          </a:r>
          <a:r>
            <a:rPr lang="en-US" sz="2700" b="0" i="0" kern="1200" dirty="0"/>
            <a:t>: Jonah 3:4, 5,10</a:t>
          </a:r>
        </a:p>
        <a:p>
          <a:pPr marL="0" lvl="0" indent="0" algn="l" defTabSz="1200150">
            <a:lnSpc>
              <a:spcPct val="100000"/>
            </a:lnSpc>
            <a:spcBef>
              <a:spcPct val="0"/>
            </a:spcBef>
            <a:spcAft>
              <a:spcPct val="35000"/>
            </a:spcAft>
            <a:buNone/>
          </a:pPr>
          <a:r>
            <a:rPr lang="en-US" sz="2700" b="1" kern="1200" dirty="0">
              <a:solidFill>
                <a:schemeClr val="accent1">
                  <a:lumMod val="50000"/>
                </a:schemeClr>
              </a:solidFill>
            </a:rPr>
            <a:t>Faith</a:t>
          </a:r>
          <a:r>
            <a:rPr lang="en-US" sz="2700" kern="1200" dirty="0"/>
            <a:t>: 3:5 | </a:t>
          </a:r>
          <a:r>
            <a:rPr lang="en-US" sz="2700" b="1" kern="1200" dirty="0">
              <a:solidFill>
                <a:schemeClr val="accent1">
                  <a:lumMod val="50000"/>
                </a:schemeClr>
              </a:solidFill>
            </a:rPr>
            <a:t>Works</a:t>
          </a:r>
          <a:r>
            <a:rPr lang="en-US" sz="2700" kern="1200" dirty="0"/>
            <a:t> 3:10</a:t>
          </a:r>
        </a:p>
      </dsp:txBody>
      <dsp:txXfrm>
        <a:off x="0" y="1598107"/>
        <a:ext cx="6391275" cy="1595767"/>
      </dsp:txXfrm>
    </dsp:sp>
    <dsp:sp modelId="{786A2731-E246-4D18-A214-6A3AA3DEB4BB}">
      <dsp:nvSpPr>
        <dsp:cNvPr id="0" name=""/>
        <dsp:cNvSpPr/>
      </dsp:nvSpPr>
      <dsp:spPr>
        <a:xfrm>
          <a:off x="0" y="3193874"/>
          <a:ext cx="6391275" cy="0"/>
        </a:xfrm>
        <a:prstGeom prst="lin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36DFEB-0293-4DAA-95B1-E3A30977BE0F}">
      <dsp:nvSpPr>
        <dsp:cNvPr id="0" name=""/>
        <dsp:cNvSpPr/>
      </dsp:nvSpPr>
      <dsp:spPr>
        <a:xfrm>
          <a:off x="0" y="3193874"/>
          <a:ext cx="6391275" cy="1595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100000"/>
            </a:lnSpc>
            <a:spcBef>
              <a:spcPct val="0"/>
            </a:spcBef>
            <a:spcAft>
              <a:spcPct val="35000"/>
            </a:spcAft>
            <a:buNone/>
          </a:pPr>
          <a:r>
            <a:rPr lang="en-US" sz="2700" b="1" i="0" kern="1200" dirty="0"/>
            <a:t>Can you believe it?</a:t>
          </a:r>
          <a:endParaRPr lang="en-US" sz="2700" b="1" kern="1200" dirty="0"/>
        </a:p>
      </dsp:txBody>
      <dsp:txXfrm>
        <a:off x="0" y="3193874"/>
        <a:ext cx="6391275" cy="159576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44C60D-6DF8-4438-B9EB-8105A025157E}" type="datetimeFigureOut">
              <a:rPr lang="en-US" smtClean="0"/>
              <a:t>2/20/2022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6B70ED-6DE2-400D-A14E-A0BC41FD64F4}" type="slidenum">
              <a:rPr lang="en-US" smtClean="0"/>
              <a:t>‹#›</a:t>
            </a:fld>
            <a:endParaRPr lang="en-US"/>
          </a:p>
        </p:txBody>
      </p:sp>
    </p:spTree>
    <p:extLst>
      <p:ext uri="{BB962C8B-B14F-4D97-AF65-F5344CB8AC3E}">
        <p14:creationId xmlns:p14="http://schemas.microsoft.com/office/powerpoint/2010/main" val="3508581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1</a:t>
            </a:fld>
            <a:endParaRPr lang="en-US"/>
          </a:p>
        </p:txBody>
      </p:sp>
    </p:spTree>
    <p:extLst>
      <p:ext uri="{BB962C8B-B14F-4D97-AF65-F5344CB8AC3E}">
        <p14:creationId xmlns:p14="http://schemas.microsoft.com/office/powerpoint/2010/main" val="1993996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2</a:t>
            </a:fld>
            <a:endParaRPr lang="en-US"/>
          </a:p>
        </p:txBody>
      </p:sp>
    </p:spTree>
    <p:extLst>
      <p:ext uri="{BB962C8B-B14F-4D97-AF65-F5344CB8AC3E}">
        <p14:creationId xmlns:p14="http://schemas.microsoft.com/office/powerpoint/2010/main" val="126868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4</a:t>
            </a:fld>
            <a:endParaRPr lang="en-US"/>
          </a:p>
        </p:txBody>
      </p:sp>
    </p:spTree>
    <p:extLst>
      <p:ext uri="{BB962C8B-B14F-4D97-AF65-F5344CB8AC3E}">
        <p14:creationId xmlns:p14="http://schemas.microsoft.com/office/powerpoint/2010/main" val="3374379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5</a:t>
            </a:fld>
            <a:endParaRPr lang="en-US"/>
          </a:p>
        </p:txBody>
      </p:sp>
    </p:spTree>
    <p:extLst>
      <p:ext uri="{BB962C8B-B14F-4D97-AF65-F5344CB8AC3E}">
        <p14:creationId xmlns:p14="http://schemas.microsoft.com/office/powerpoint/2010/main" val="3599872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6</a:t>
            </a:fld>
            <a:endParaRPr lang="en-US"/>
          </a:p>
        </p:txBody>
      </p:sp>
    </p:spTree>
    <p:extLst>
      <p:ext uri="{BB962C8B-B14F-4D97-AF65-F5344CB8AC3E}">
        <p14:creationId xmlns:p14="http://schemas.microsoft.com/office/powerpoint/2010/main" val="3792091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7</a:t>
            </a:fld>
            <a:endParaRPr lang="en-US"/>
          </a:p>
        </p:txBody>
      </p:sp>
    </p:spTree>
    <p:extLst>
      <p:ext uri="{BB962C8B-B14F-4D97-AF65-F5344CB8AC3E}">
        <p14:creationId xmlns:p14="http://schemas.microsoft.com/office/powerpoint/2010/main" val="2457448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8</a:t>
            </a:fld>
            <a:endParaRPr lang="en-US"/>
          </a:p>
        </p:txBody>
      </p:sp>
    </p:spTree>
    <p:extLst>
      <p:ext uri="{BB962C8B-B14F-4D97-AF65-F5344CB8AC3E}">
        <p14:creationId xmlns:p14="http://schemas.microsoft.com/office/powerpoint/2010/main" val="182764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9</a:t>
            </a:fld>
            <a:endParaRPr lang="en-US"/>
          </a:p>
        </p:txBody>
      </p:sp>
    </p:spTree>
    <p:extLst>
      <p:ext uri="{BB962C8B-B14F-4D97-AF65-F5344CB8AC3E}">
        <p14:creationId xmlns:p14="http://schemas.microsoft.com/office/powerpoint/2010/main" val="3979179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10</a:t>
            </a:fld>
            <a:endParaRPr lang="en-US"/>
          </a:p>
        </p:txBody>
      </p:sp>
    </p:spTree>
    <p:extLst>
      <p:ext uri="{BB962C8B-B14F-4D97-AF65-F5344CB8AC3E}">
        <p14:creationId xmlns:p14="http://schemas.microsoft.com/office/powerpoint/2010/main" val="36705044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EA37D13D-867C-42F9-BCA5-87DA2C388EC8}" type="datetimeFigureOut">
              <a:rPr lang="en-US" smtClean="0"/>
              <a:t>2/20/2022</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353403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37D13D-867C-42F9-BCA5-87DA2C388EC8}" type="datetimeFigureOut">
              <a:rPr lang="en-US" smtClean="0"/>
              <a:t>2/20/2022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92720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2/20/2022</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3641455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37D13D-867C-42F9-BCA5-87DA2C388EC8}" type="datetimeFigureOut">
              <a:rPr lang="en-US" smtClean="0"/>
              <a:t>2/20/2022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762112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37D13D-867C-42F9-BCA5-87DA2C388EC8}" type="datetimeFigureOut">
              <a:rPr lang="en-US" smtClean="0"/>
              <a:t>2/20/2022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316792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37D13D-867C-42F9-BCA5-87DA2C388EC8}" type="datetimeFigureOut">
              <a:rPr lang="en-US" smtClean="0"/>
              <a:t>2/20/2022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3593182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37D13D-867C-42F9-BCA5-87DA2C388EC8}" type="datetimeFigureOut">
              <a:rPr lang="en-US" smtClean="0"/>
              <a:t>2/20/2022</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206657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37D13D-867C-42F9-BCA5-87DA2C388EC8}" type="datetimeFigureOut">
              <a:rPr lang="en-US" smtClean="0"/>
              <a:t>2/20/2022</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4043834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37D13D-867C-42F9-BCA5-87DA2C388EC8}" type="datetimeFigureOut">
              <a:rPr lang="en-US" smtClean="0"/>
              <a:t>2/20/2022</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4016407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37D13D-867C-42F9-BCA5-87DA2C388EC8}" type="datetimeFigureOut">
              <a:rPr lang="en-US" smtClean="0"/>
              <a:t>2/20/2022</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600784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2/20/2022</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13903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2/20/2022</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4712631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2/20/2022</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4022278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A37D13D-867C-42F9-BCA5-87DA2C388EC8}" type="datetimeFigureOut">
              <a:rPr lang="en-US" smtClean="0"/>
              <a:t>2/20/2022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4841143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A37D13D-867C-42F9-BCA5-87DA2C388EC8}" type="datetimeFigureOut">
              <a:rPr lang="en-US" smtClean="0"/>
              <a:t>2/20/2022</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5646309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EA37D13D-867C-42F9-BCA5-87DA2C388EC8}" type="datetimeFigureOut">
              <a:rPr lang="en-US" smtClean="0"/>
              <a:t>2/20/2022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9285595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EA37D13D-867C-42F9-BCA5-87DA2C388EC8}" type="datetimeFigureOut">
              <a:rPr lang="en-US" smtClean="0"/>
              <a:t>2/20/2022</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073092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EA37D13D-867C-42F9-BCA5-87DA2C388EC8}" type="datetimeFigureOut">
              <a:rPr lang="en-US" smtClean="0"/>
              <a:t>2/20/2022</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46D9562A-13BA-4A2B-AAEE-EA659A75F2B8}" type="slidenum">
              <a:rPr lang="en-US" smtClean="0"/>
              <a:t>‹#›</a:t>
            </a:fld>
            <a:endParaRPr lang="en-US"/>
          </a:p>
        </p:txBody>
      </p:sp>
    </p:spTree>
    <p:extLst>
      <p:ext uri="{BB962C8B-B14F-4D97-AF65-F5344CB8AC3E}">
        <p14:creationId xmlns:p14="http://schemas.microsoft.com/office/powerpoint/2010/main" val="344910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0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32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8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BA8FEAF9-1217-43D2-8012-954CE510981E}"/>
              </a:ext>
            </a:extLst>
          </p:cNvPr>
          <p:cNvSpPr>
            <a:spLocks noGrp="1" noChangeArrowheads="1"/>
          </p:cNvSpPr>
          <p:nvPr>
            <p:ph type="ctrTitle"/>
          </p:nvPr>
        </p:nvSpPr>
        <p:spPr>
          <a:xfrm>
            <a:off x="1154954" y="1143582"/>
            <a:ext cx="9260999" cy="3428641"/>
          </a:xfrm>
        </p:spPr>
        <p:txBody>
          <a:bodyPr>
            <a:normAutofit fontScale="90000"/>
          </a:bodyPr>
          <a:lstStyle/>
          <a:p>
            <a:r>
              <a:rPr lang="en-US" altLang="en-US" sz="8800" b="1" dirty="0"/>
              <a:t>Overwhelmed By </a:t>
            </a:r>
            <a:r>
              <a:rPr lang="en-US" altLang="en-US" sz="13900" spc="600" dirty="0">
                <a:latin typeface="Eras Bold ITC" panose="020B0907030504020204" pitchFamily="34" charset="0"/>
              </a:rPr>
              <a:t>CHANGE?</a:t>
            </a:r>
            <a:endParaRPr lang="en-US" altLang="en-US" sz="8800" spc="600" dirty="0">
              <a:latin typeface="Eras Bold ITC" panose="020B0907030504020204" pitchFamily="34" charset="0"/>
            </a:endParaRPr>
          </a:p>
        </p:txBody>
      </p:sp>
      <p:sp>
        <p:nvSpPr>
          <p:cNvPr id="2" name="TextBox 1">
            <a:extLst>
              <a:ext uri="{FF2B5EF4-FFF2-40B4-BE49-F238E27FC236}">
                <a16:creationId xmlns:a16="http://schemas.microsoft.com/office/drawing/2014/main" id="{57CDB123-BED1-4D9B-80E3-BFA5636F026C}"/>
              </a:ext>
            </a:extLst>
          </p:cNvPr>
          <p:cNvSpPr txBox="1"/>
          <p:nvPr/>
        </p:nvSpPr>
        <p:spPr>
          <a:xfrm>
            <a:off x="837283" y="4418454"/>
            <a:ext cx="10333822" cy="1384995"/>
          </a:xfrm>
          <a:prstGeom prst="rect">
            <a:avLst/>
          </a:prstGeom>
          <a:noFill/>
        </p:spPr>
        <p:txBody>
          <a:bodyPr wrap="square" rtlCol="0">
            <a:spAutoFit/>
          </a:bodyPr>
          <a:lstStyle/>
          <a:p>
            <a:r>
              <a:rPr lang="en-US" sz="2800" dirty="0">
                <a:solidFill>
                  <a:schemeClr val="accent2">
                    <a:lumMod val="20000"/>
                    <a:lumOff val="80000"/>
                  </a:schemeClr>
                </a:solidFill>
              </a:rPr>
              <a:t>“Therefore, if anyone </a:t>
            </a:r>
            <a:r>
              <a:rPr lang="en-US" sz="2800" i="1" dirty="0">
                <a:solidFill>
                  <a:schemeClr val="accent2">
                    <a:lumMod val="20000"/>
                    <a:lumOff val="80000"/>
                  </a:schemeClr>
                </a:solidFill>
              </a:rPr>
              <a:t>is</a:t>
            </a:r>
            <a:r>
              <a:rPr lang="en-US" sz="2800" dirty="0">
                <a:solidFill>
                  <a:schemeClr val="accent2">
                    <a:lumMod val="20000"/>
                    <a:lumOff val="80000"/>
                  </a:schemeClr>
                </a:solidFill>
              </a:rPr>
              <a:t> in Christ, </a:t>
            </a:r>
            <a:r>
              <a:rPr lang="en-US" sz="2800" i="1" dirty="0">
                <a:solidFill>
                  <a:schemeClr val="accent2">
                    <a:lumMod val="20000"/>
                    <a:lumOff val="80000"/>
                  </a:schemeClr>
                </a:solidFill>
              </a:rPr>
              <a:t>he is</a:t>
            </a:r>
            <a:r>
              <a:rPr lang="en-US" sz="2800" dirty="0">
                <a:solidFill>
                  <a:schemeClr val="accent2">
                    <a:lumMod val="20000"/>
                    <a:lumOff val="80000"/>
                  </a:schemeClr>
                </a:solidFill>
              </a:rPr>
              <a:t> a new creation; old things have passed away; behold, all things have become new.”</a:t>
            </a:r>
          </a:p>
        </p:txBody>
      </p:sp>
      <p:sp>
        <p:nvSpPr>
          <p:cNvPr id="3" name="TextBox 2">
            <a:extLst>
              <a:ext uri="{FF2B5EF4-FFF2-40B4-BE49-F238E27FC236}">
                <a16:creationId xmlns:a16="http://schemas.microsoft.com/office/drawing/2014/main" id="{67FD12E9-4E31-4666-A45E-681B5487C2F8}"/>
              </a:ext>
            </a:extLst>
          </p:cNvPr>
          <p:cNvSpPr txBox="1"/>
          <p:nvPr/>
        </p:nvSpPr>
        <p:spPr>
          <a:xfrm>
            <a:off x="8754129" y="5454821"/>
            <a:ext cx="2783134" cy="461665"/>
          </a:xfrm>
          <a:prstGeom prst="rect">
            <a:avLst/>
          </a:prstGeom>
          <a:noFill/>
        </p:spPr>
        <p:txBody>
          <a:bodyPr wrap="none" rtlCol="0">
            <a:spAutoFit/>
          </a:bodyPr>
          <a:lstStyle/>
          <a:p>
            <a:pPr algn="r"/>
            <a:r>
              <a:rPr lang="en-US" sz="2400" dirty="0">
                <a:solidFill>
                  <a:schemeClr val="bg1"/>
                </a:solidFill>
              </a:rPr>
              <a:t>2 Corinthians 5:17</a:t>
            </a:r>
          </a:p>
        </p:txBody>
      </p:sp>
      <p:sp>
        <p:nvSpPr>
          <p:cNvPr id="6" name="TextBox 5">
            <a:extLst>
              <a:ext uri="{FF2B5EF4-FFF2-40B4-BE49-F238E27FC236}">
                <a16:creationId xmlns:a16="http://schemas.microsoft.com/office/drawing/2014/main" id="{0354E9E4-F7ED-4248-B75F-5D13DCE5C696}"/>
              </a:ext>
            </a:extLst>
          </p:cNvPr>
          <p:cNvSpPr txBox="1"/>
          <p:nvPr/>
        </p:nvSpPr>
        <p:spPr>
          <a:xfrm>
            <a:off x="486508" y="5468573"/>
            <a:ext cx="11218984" cy="895826"/>
          </a:xfrm>
          <a:prstGeom prst="round2DiagRect">
            <a:avLst>
              <a:gd name="adj1" fmla="val 30939"/>
              <a:gd name="adj2" fmla="val 0"/>
            </a:avLst>
          </a:prstGeom>
        </p:spPr>
        <p:style>
          <a:lnRef idx="2">
            <a:schemeClr val="dk1">
              <a:shade val="50000"/>
            </a:schemeClr>
          </a:lnRef>
          <a:fillRef idx="1">
            <a:schemeClr val="dk1"/>
          </a:fillRef>
          <a:effectRef idx="0">
            <a:schemeClr val="dk1"/>
          </a:effectRef>
          <a:fontRef idx="minor">
            <a:schemeClr val="lt1"/>
          </a:fontRef>
        </p:style>
        <p:txBody>
          <a:bodyPr wrap="square" tIns="0" bIns="0" anchor="ctr" anchorCtr="0">
            <a:spAutoFit/>
          </a:bodyPr>
          <a:lstStyle/>
          <a:p>
            <a:r>
              <a:rPr lang="en-US" sz="2400" i="1" dirty="0">
                <a:effectLst/>
                <a:latin typeface="Calibri" panose="020F0502020204030204" pitchFamily="34" charset="0"/>
                <a:ea typeface="Calibri" panose="020F0502020204030204" pitchFamily="34" charset="0"/>
              </a:rPr>
              <a:t>Scripture taken from the New King James Version®. </a:t>
            </a:r>
          </a:p>
          <a:p>
            <a:r>
              <a:rPr lang="en-US" sz="2400" i="1" dirty="0">
                <a:effectLst/>
                <a:latin typeface="Calibri" panose="020F0502020204030204" pitchFamily="34" charset="0"/>
                <a:ea typeface="Calibri" panose="020F0502020204030204" pitchFamily="34" charset="0"/>
              </a:rPr>
              <a:t>Copyright © 1982 by Thomas Nelson. Used by permission. All rights reserved.</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5000">
        <p:plus/>
      </p:transition>
    </mc:Choice>
    <mc:Fallback xmlns="">
      <p:transition spd="slow">
        <p:plu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22" presetClass="exit" presetSubtype="1" fill="hold" grpId="0" nodeType="withEffect">
                                  <p:stCondLst>
                                    <p:cond delay="0"/>
                                  </p:stCondLst>
                                  <p:childTnLst>
                                    <p:animEffect transition="out" filter="wipe(up)">
                                      <p:cBhvr>
                                        <p:cTn id="12" dur="500"/>
                                        <p:tgtEl>
                                          <p:spTgt spid="6"/>
                                        </p:tgtEl>
                                      </p:cBhvr>
                                    </p:animEffect>
                                    <p:set>
                                      <p:cBhvr>
                                        <p:cTn id="13"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29C8C016-65DA-420A-9C71-DEE99F9EE965}"/>
              </a:ext>
            </a:extLst>
          </p:cNvPr>
          <p:cNvSpPr>
            <a:spLocks noGrp="1" noChangeArrowheads="1"/>
          </p:cNvSpPr>
          <p:nvPr>
            <p:ph type="title"/>
          </p:nvPr>
        </p:nvSpPr>
        <p:spPr/>
        <p:txBody>
          <a:bodyPr/>
          <a:lstStyle/>
          <a:p>
            <a:r>
              <a:rPr lang="en-US" altLang="en-US" sz="4000" b="1" dirty="0"/>
              <a:t>Taken back by the change?</a:t>
            </a:r>
          </a:p>
        </p:txBody>
      </p:sp>
      <p:sp>
        <p:nvSpPr>
          <p:cNvPr id="5123" name="Rectangle 3">
            <a:extLst>
              <a:ext uri="{FF2B5EF4-FFF2-40B4-BE49-F238E27FC236}">
                <a16:creationId xmlns:a16="http://schemas.microsoft.com/office/drawing/2014/main" id="{46046AA5-0F9C-4C7A-B9FB-EBBC40798309}"/>
              </a:ext>
            </a:extLst>
          </p:cNvPr>
          <p:cNvSpPr>
            <a:spLocks noGrp="1" noChangeArrowheads="1"/>
          </p:cNvSpPr>
          <p:nvPr>
            <p:ph idx="1"/>
          </p:nvPr>
        </p:nvSpPr>
        <p:spPr/>
        <p:txBody>
          <a:bodyPr>
            <a:normAutofit/>
          </a:bodyPr>
          <a:lstStyle/>
          <a:p>
            <a:r>
              <a:rPr lang="en-US" altLang="en-US" sz="4800" dirty="0"/>
              <a:t>Romans 12:1, 2</a:t>
            </a:r>
          </a:p>
          <a:p>
            <a:r>
              <a:rPr lang="en-US" altLang="en-US" sz="4800" dirty="0"/>
              <a:t>2 Peter 1:5-11</a:t>
            </a:r>
          </a:p>
          <a:p>
            <a:r>
              <a:rPr lang="en-US" altLang="en-US" sz="4800" dirty="0"/>
              <a:t>Colossians 3:5-10, 12-14</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Effect transition="in" filter="fade">
                                      <p:cBhvr>
                                        <p:cTn id="7" dur="500"/>
                                        <p:tgtEl>
                                          <p:spTgt spid="512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3">
                                            <p:txEl>
                                              <p:pRg st="2" end="2"/>
                                            </p:txEl>
                                          </p:spTgt>
                                        </p:tgtEl>
                                        <p:attrNameLst>
                                          <p:attrName>style.visibility</p:attrName>
                                        </p:attrNameLst>
                                      </p:cBhvr>
                                      <p:to>
                                        <p:strVal val="visible"/>
                                      </p:to>
                                    </p:set>
                                    <p:animEffect transition="in" filter="fade">
                                      <p:cBhvr>
                                        <p:cTn id="12" dur="500"/>
                                        <p:tgtEl>
                                          <p:spTgt spid="5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CB1A5B9C-EA53-4B87-A234-29D0660E322C}"/>
              </a:ext>
            </a:extLst>
          </p:cNvPr>
          <p:cNvSpPr>
            <a:spLocks noGrp="1" noChangeArrowheads="1"/>
          </p:cNvSpPr>
          <p:nvPr>
            <p:ph type="title"/>
          </p:nvPr>
        </p:nvSpPr>
        <p:spPr>
          <a:xfrm>
            <a:off x="1154954" y="973668"/>
            <a:ext cx="9255986" cy="706964"/>
          </a:xfrm>
        </p:spPr>
        <p:txBody>
          <a:bodyPr/>
          <a:lstStyle/>
          <a:p>
            <a:r>
              <a:rPr lang="en-US" altLang="en-US" sz="4000" b="1" dirty="0"/>
              <a:t>LIES the Devil Wants me to BELIEVE:</a:t>
            </a:r>
          </a:p>
        </p:txBody>
      </p:sp>
      <p:sp>
        <p:nvSpPr>
          <p:cNvPr id="6147" name="Rectangle 3">
            <a:extLst>
              <a:ext uri="{FF2B5EF4-FFF2-40B4-BE49-F238E27FC236}">
                <a16:creationId xmlns:a16="http://schemas.microsoft.com/office/drawing/2014/main" id="{2D573C14-F6A0-4376-99A2-BE1DD1BEB789}"/>
              </a:ext>
            </a:extLst>
          </p:cNvPr>
          <p:cNvSpPr>
            <a:spLocks noGrp="1" noChangeArrowheads="1"/>
          </p:cNvSpPr>
          <p:nvPr>
            <p:ph idx="1"/>
          </p:nvPr>
        </p:nvSpPr>
        <p:spPr>
          <a:xfrm>
            <a:off x="505098" y="2603499"/>
            <a:ext cx="11207932" cy="4020039"/>
          </a:xfrm>
        </p:spPr>
        <p:txBody>
          <a:bodyPr>
            <a:normAutofit lnSpcReduction="10000"/>
          </a:bodyPr>
          <a:lstStyle/>
          <a:p>
            <a:r>
              <a:rPr lang="en-US" altLang="en-US" sz="3600" dirty="0"/>
              <a:t>“So much is wrong with me that it will take years to see any improvement.”</a:t>
            </a:r>
          </a:p>
          <a:p>
            <a:r>
              <a:rPr lang="en-US" altLang="en-US" sz="3600" dirty="0"/>
              <a:t>“I am too far gone.”</a:t>
            </a:r>
          </a:p>
          <a:p>
            <a:r>
              <a:rPr lang="en-US" altLang="en-US" sz="3600" dirty="0"/>
              <a:t>“The sinful habits I have forged are impossible to break.”</a:t>
            </a:r>
          </a:p>
          <a:p>
            <a:r>
              <a:rPr lang="en-US" altLang="en-US" sz="3600" dirty="0"/>
              <a:t>“No one can effect real change…others have tried </a:t>
            </a:r>
            <a:r>
              <a:rPr lang="en-US" altLang="en-US" sz="3600"/>
              <a:t>and failed.”</a:t>
            </a:r>
            <a:endParaRPr lang="en-US" altLang="en-US" sz="36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checkerboard(across)">
                                      <p:cBhvr>
                                        <p:cTn id="7" dur="500"/>
                                        <p:tgtEl>
                                          <p:spTgt spid="61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checkerboard(across)">
                                      <p:cBhvr>
                                        <p:cTn id="12" dur="500"/>
                                        <p:tgtEl>
                                          <p:spTgt spid="61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checkerboard(across)">
                                      <p:cBhvr>
                                        <p:cTn id="17" dur="500"/>
                                        <p:tgtEl>
                                          <p:spTgt spid="614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147">
                                            <p:txEl>
                                              <p:pRg st="3" end="3"/>
                                            </p:txEl>
                                          </p:spTgt>
                                        </p:tgtEl>
                                        <p:attrNameLst>
                                          <p:attrName>style.visibility</p:attrName>
                                        </p:attrNameLst>
                                      </p:cBhvr>
                                      <p:to>
                                        <p:strVal val="visible"/>
                                      </p:to>
                                    </p:set>
                                    <p:animEffect transition="in" filter="checkerboard(across)">
                                      <p:cBhvr>
                                        <p:cTn id="22" dur="500"/>
                                        <p:tgtEl>
                                          <p:spTgt spid="61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a:extLst>
              <a:ext uri="{FF2B5EF4-FFF2-40B4-BE49-F238E27FC236}">
                <a16:creationId xmlns:a16="http://schemas.microsoft.com/office/drawing/2014/main" id="{F780D14F-8DD9-4450-A938-0D9CB4CFD2CC}"/>
              </a:ext>
            </a:extLst>
          </p:cNvPr>
          <p:cNvSpPr>
            <a:spLocks noGrp="1" noChangeArrowheads="1"/>
          </p:cNvSpPr>
          <p:nvPr>
            <p:ph idx="1"/>
          </p:nvPr>
        </p:nvSpPr>
        <p:spPr>
          <a:xfrm>
            <a:off x="496389" y="2603499"/>
            <a:ext cx="11402534" cy="3710215"/>
          </a:xfrm>
        </p:spPr>
        <p:txBody>
          <a:bodyPr>
            <a:normAutofit/>
          </a:bodyPr>
          <a:lstStyle/>
          <a:p>
            <a:pPr>
              <a:lnSpc>
                <a:spcPct val="90000"/>
              </a:lnSpc>
            </a:pPr>
            <a:r>
              <a:rPr lang="en-US" altLang="en-US" sz="3600" dirty="0"/>
              <a:t>“The </a:t>
            </a:r>
            <a:r>
              <a:rPr lang="en-US" altLang="en-US" sz="3600" i="1" dirty="0"/>
              <a:t>only</a:t>
            </a:r>
            <a:r>
              <a:rPr lang="en-US" altLang="en-US" sz="3600" dirty="0"/>
              <a:t> change possible is </a:t>
            </a:r>
            <a:r>
              <a:rPr lang="en-US" altLang="en-US" sz="3600" i="1" dirty="0"/>
              <a:t>superficial change.</a:t>
            </a:r>
            <a:r>
              <a:rPr lang="en-US" altLang="en-US" sz="3600" dirty="0"/>
              <a:t>”</a:t>
            </a:r>
          </a:p>
          <a:p>
            <a:pPr>
              <a:lnSpc>
                <a:spcPct val="90000"/>
              </a:lnSpc>
            </a:pPr>
            <a:r>
              <a:rPr lang="en-US" altLang="en-US" sz="3600" dirty="0"/>
              <a:t>“This is just who I am; I will never be any different.”</a:t>
            </a:r>
          </a:p>
          <a:p>
            <a:pPr>
              <a:lnSpc>
                <a:spcPct val="90000"/>
              </a:lnSpc>
            </a:pPr>
            <a:r>
              <a:rPr lang="en-US" altLang="en-US" sz="3600" dirty="0"/>
              <a:t>“God expects way too much of me.”</a:t>
            </a:r>
          </a:p>
          <a:p>
            <a:pPr>
              <a:lnSpc>
                <a:spcPct val="90000"/>
              </a:lnSpc>
            </a:pPr>
            <a:r>
              <a:rPr lang="en-US" altLang="en-US" sz="3600" dirty="0"/>
              <a:t>“The people that tell me to change don’t understand the depth of my problem.”</a:t>
            </a:r>
          </a:p>
        </p:txBody>
      </p:sp>
      <p:sp>
        <p:nvSpPr>
          <p:cNvPr id="3" name="Rectangle 2">
            <a:extLst>
              <a:ext uri="{FF2B5EF4-FFF2-40B4-BE49-F238E27FC236}">
                <a16:creationId xmlns:a16="http://schemas.microsoft.com/office/drawing/2014/main" id="{E8F62699-4B4A-44E6-8284-0F03EDC5E4BA}"/>
              </a:ext>
            </a:extLst>
          </p:cNvPr>
          <p:cNvSpPr>
            <a:spLocks noGrp="1" noChangeArrowheads="1"/>
          </p:cNvSpPr>
          <p:nvPr>
            <p:ph type="title"/>
          </p:nvPr>
        </p:nvSpPr>
        <p:spPr>
          <a:xfrm>
            <a:off x="1154954" y="973668"/>
            <a:ext cx="9222935" cy="706964"/>
          </a:xfrm>
        </p:spPr>
        <p:txBody>
          <a:bodyPr/>
          <a:lstStyle/>
          <a:p>
            <a:r>
              <a:rPr lang="en-US" altLang="en-US" sz="4000" b="1" dirty="0"/>
              <a:t>LIES the Devil Wants me to BELIEVE: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Effect transition="in" filter="dissolve">
                                      <p:cBhvr>
                                        <p:cTn id="7" dur="500"/>
                                        <p:tgtEl>
                                          <p:spTgt spid="717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dissolve">
                                      <p:cBhvr>
                                        <p:cTn id="12" dur="500"/>
                                        <p:tgtEl>
                                          <p:spTgt spid="717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171">
                                            <p:txEl>
                                              <p:pRg st="3" end="3"/>
                                            </p:txEl>
                                          </p:spTgt>
                                        </p:tgtEl>
                                        <p:attrNameLst>
                                          <p:attrName>style.visibility</p:attrName>
                                        </p:attrNameLst>
                                      </p:cBhvr>
                                      <p:to>
                                        <p:strVal val="visible"/>
                                      </p:to>
                                    </p:set>
                                    <p:animEffect transition="in" filter="dissolve">
                                      <p:cBhvr>
                                        <p:cTn id="17" dur="5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F130B375-30C3-4A5F-80B0-2DC52A9A3AB1}"/>
              </a:ext>
            </a:extLst>
          </p:cNvPr>
          <p:cNvSpPr>
            <a:spLocks noGrp="1" noChangeArrowheads="1"/>
          </p:cNvSpPr>
          <p:nvPr>
            <p:ph type="title"/>
          </p:nvPr>
        </p:nvSpPr>
        <p:spPr/>
        <p:txBody>
          <a:bodyPr/>
          <a:lstStyle/>
          <a:p>
            <a:r>
              <a:rPr lang="en-US" altLang="en-US" dirty="0"/>
              <a:t>So </a:t>
            </a:r>
            <a:r>
              <a:rPr lang="en-US" altLang="en-US" b="1" dirty="0"/>
              <a:t>Easy</a:t>
            </a:r>
            <a:r>
              <a:rPr lang="en-US" altLang="en-US" dirty="0"/>
              <a:t> To Find Failure</a:t>
            </a:r>
          </a:p>
        </p:txBody>
      </p:sp>
      <p:sp>
        <p:nvSpPr>
          <p:cNvPr id="9219" name="Rectangle 3">
            <a:extLst>
              <a:ext uri="{FF2B5EF4-FFF2-40B4-BE49-F238E27FC236}">
                <a16:creationId xmlns:a16="http://schemas.microsoft.com/office/drawing/2014/main" id="{6D4118D5-A564-4ECA-919B-5B0AC17681ED}"/>
              </a:ext>
            </a:extLst>
          </p:cNvPr>
          <p:cNvSpPr>
            <a:spLocks noGrp="1" noChangeArrowheads="1"/>
          </p:cNvSpPr>
          <p:nvPr>
            <p:ph idx="1"/>
          </p:nvPr>
        </p:nvSpPr>
        <p:spPr/>
        <p:txBody>
          <a:bodyPr/>
          <a:lstStyle/>
          <a:p>
            <a:r>
              <a:rPr lang="en-US" altLang="en-US" dirty="0"/>
              <a:t>Adam and Eve: Perfect Surroundings</a:t>
            </a:r>
          </a:p>
          <a:p>
            <a:r>
              <a:rPr lang="en-US" altLang="en-US" dirty="0"/>
              <a:t>Cain:  God talked to him</a:t>
            </a:r>
          </a:p>
          <a:p>
            <a:r>
              <a:rPr lang="en-US" altLang="en-US" dirty="0"/>
              <a:t>Esau had godly parents: Genesis 25:32; 26:34, 35; Hebrews 12:16, 17</a:t>
            </a:r>
          </a:p>
          <a:p>
            <a:r>
              <a:rPr lang="en-US" altLang="en-US" dirty="0"/>
              <a:t>The children of Israel: Great blessings, miracles 1 Corinthians 10:1-12</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Effect transition="in" filter="box(in)">
                                      <p:cBhvr>
                                        <p:cTn id="7" dur="500"/>
                                        <p:tgtEl>
                                          <p:spTgt spid="92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219">
                                            <p:txEl>
                                              <p:pRg st="2" end="2"/>
                                            </p:txEl>
                                          </p:spTgt>
                                        </p:tgtEl>
                                        <p:attrNameLst>
                                          <p:attrName>style.visibility</p:attrName>
                                        </p:attrNameLst>
                                      </p:cBhvr>
                                      <p:to>
                                        <p:strVal val="visible"/>
                                      </p:to>
                                    </p:set>
                                    <p:animEffect transition="in" filter="box(in)">
                                      <p:cBhvr>
                                        <p:cTn id="12" dur="500"/>
                                        <p:tgtEl>
                                          <p:spTgt spid="92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219">
                                            <p:txEl>
                                              <p:pRg st="3" end="3"/>
                                            </p:txEl>
                                          </p:spTgt>
                                        </p:tgtEl>
                                        <p:attrNameLst>
                                          <p:attrName>style.visibility</p:attrName>
                                        </p:attrNameLst>
                                      </p:cBhvr>
                                      <p:to>
                                        <p:strVal val="visible"/>
                                      </p:to>
                                    </p:set>
                                    <p:animEffect transition="in" filter="box(in)">
                                      <p:cBhvr>
                                        <p:cTn id="17" dur="500"/>
                                        <p:tgtEl>
                                          <p:spTgt spid="9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a:extLst>
              <a:ext uri="{FF2B5EF4-FFF2-40B4-BE49-F238E27FC236}">
                <a16:creationId xmlns:a16="http://schemas.microsoft.com/office/drawing/2014/main" id="{81D57DC8-D2AA-4577-BD13-E692E8819C90}"/>
              </a:ext>
            </a:extLst>
          </p:cNvPr>
          <p:cNvSpPr>
            <a:spLocks noGrp="1" noChangeArrowheads="1"/>
          </p:cNvSpPr>
          <p:nvPr>
            <p:ph idx="1"/>
          </p:nvPr>
        </p:nvSpPr>
        <p:spPr/>
        <p:txBody>
          <a:bodyPr>
            <a:normAutofit lnSpcReduction="10000"/>
          </a:bodyPr>
          <a:lstStyle/>
          <a:p>
            <a:r>
              <a:rPr lang="en-US" altLang="en-US" dirty="0"/>
              <a:t>King Saul</a:t>
            </a:r>
          </a:p>
          <a:p>
            <a:r>
              <a:rPr lang="en-US" altLang="en-US" dirty="0"/>
              <a:t>King David</a:t>
            </a:r>
          </a:p>
          <a:p>
            <a:r>
              <a:rPr lang="en-US" altLang="en-US" dirty="0"/>
              <a:t>Multitudes who heard Jesus teach and saw His miracles</a:t>
            </a:r>
          </a:p>
          <a:p>
            <a:r>
              <a:rPr lang="en-US" altLang="en-US" dirty="0"/>
              <a:t>Judas</a:t>
            </a:r>
          </a:p>
          <a:p>
            <a:r>
              <a:rPr lang="en-US" altLang="en-US" dirty="0"/>
              <a:t>Demas</a:t>
            </a:r>
          </a:p>
        </p:txBody>
      </p:sp>
      <p:sp>
        <p:nvSpPr>
          <p:cNvPr id="3" name="Rectangle 2">
            <a:extLst>
              <a:ext uri="{FF2B5EF4-FFF2-40B4-BE49-F238E27FC236}">
                <a16:creationId xmlns:a16="http://schemas.microsoft.com/office/drawing/2014/main" id="{13924B10-F20A-4E1E-9155-824C2087D368}"/>
              </a:ext>
            </a:extLst>
          </p:cNvPr>
          <p:cNvSpPr>
            <a:spLocks noGrp="1" noChangeArrowheads="1"/>
          </p:cNvSpPr>
          <p:nvPr>
            <p:ph type="title"/>
          </p:nvPr>
        </p:nvSpPr>
        <p:spPr>
          <a:xfrm>
            <a:off x="1154954" y="973668"/>
            <a:ext cx="8761413" cy="706964"/>
          </a:xfrm>
        </p:spPr>
        <p:txBody>
          <a:bodyPr/>
          <a:lstStyle/>
          <a:p>
            <a:r>
              <a:rPr lang="en-US" altLang="en-US" dirty="0"/>
              <a:t>So </a:t>
            </a:r>
            <a:r>
              <a:rPr lang="en-US" altLang="en-US" sz="4800" b="1" dirty="0"/>
              <a:t>Easy</a:t>
            </a:r>
            <a:r>
              <a:rPr lang="en-US" altLang="en-US" dirty="0"/>
              <a:t> To Find Failure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fade">
                                      <p:cBhvr>
                                        <p:cTn id="7" dur="1000"/>
                                        <p:tgtEl>
                                          <p:spTgt spid="10243">
                                            <p:txEl>
                                              <p:pRg st="0" end="0"/>
                                            </p:txEl>
                                          </p:spTgt>
                                        </p:tgtEl>
                                      </p:cBhvr>
                                    </p:animEffect>
                                    <p:anim calcmode="lin" valueType="num">
                                      <p:cBhvr>
                                        <p:cTn id="8" dur="10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2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0243">
                                            <p:txEl>
                                              <p:pRg st="1" end="1"/>
                                            </p:txEl>
                                          </p:spTgt>
                                        </p:tgtEl>
                                        <p:attrNameLst>
                                          <p:attrName>style.visibility</p:attrName>
                                        </p:attrNameLst>
                                      </p:cBhvr>
                                      <p:to>
                                        <p:strVal val="visible"/>
                                      </p:to>
                                    </p:set>
                                    <p:animEffect transition="in" filter="fade">
                                      <p:cBhvr>
                                        <p:cTn id="14" dur="1000"/>
                                        <p:tgtEl>
                                          <p:spTgt spid="10243">
                                            <p:txEl>
                                              <p:pRg st="1" end="1"/>
                                            </p:txEl>
                                          </p:spTgt>
                                        </p:tgtEl>
                                      </p:cBhvr>
                                    </p:animEffect>
                                    <p:anim calcmode="lin" valueType="num">
                                      <p:cBhvr>
                                        <p:cTn id="15" dur="10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2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0243">
                                            <p:txEl>
                                              <p:pRg st="2" end="2"/>
                                            </p:txEl>
                                          </p:spTgt>
                                        </p:tgtEl>
                                        <p:attrNameLst>
                                          <p:attrName>style.visibility</p:attrName>
                                        </p:attrNameLst>
                                      </p:cBhvr>
                                      <p:to>
                                        <p:strVal val="visible"/>
                                      </p:to>
                                    </p:set>
                                    <p:animEffect transition="in" filter="fade">
                                      <p:cBhvr>
                                        <p:cTn id="21" dur="1000"/>
                                        <p:tgtEl>
                                          <p:spTgt spid="10243">
                                            <p:txEl>
                                              <p:pRg st="2" end="2"/>
                                            </p:txEl>
                                          </p:spTgt>
                                        </p:tgtEl>
                                      </p:cBhvr>
                                    </p:animEffect>
                                    <p:anim calcmode="lin" valueType="num">
                                      <p:cBhvr>
                                        <p:cTn id="22" dur="10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24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0243">
                                            <p:txEl>
                                              <p:pRg st="3" end="3"/>
                                            </p:txEl>
                                          </p:spTgt>
                                        </p:tgtEl>
                                        <p:attrNameLst>
                                          <p:attrName>style.visibility</p:attrName>
                                        </p:attrNameLst>
                                      </p:cBhvr>
                                      <p:to>
                                        <p:strVal val="visible"/>
                                      </p:to>
                                    </p:set>
                                    <p:animEffect transition="in" filter="fade">
                                      <p:cBhvr>
                                        <p:cTn id="28" dur="1000"/>
                                        <p:tgtEl>
                                          <p:spTgt spid="10243">
                                            <p:txEl>
                                              <p:pRg st="3" end="3"/>
                                            </p:txEl>
                                          </p:spTgt>
                                        </p:tgtEl>
                                      </p:cBhvr>
                                    </p:animEffect>
                                    <p:anim calcmode="lin" valueType="num">
                                      <p:cBhvr>
                                        <p:cTn id="29" dur="1000" fill="hold"/>
                                        <p:tgtEl>
                                          <p:spTgt spid="1024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24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0243">
                                            <p:txEl>
                                              <p:pRg st="4" end="4"/>
                                            </p:txEl>
                                          </p:spTgt>
                                        </p:tgtEl>
                                        <p:attrNameLst>
                                          <p:attrName>style.visibility</p:attrName>
                                        </p:attrNameLst>
                                      </p:cBhvr>
                                      <p:to>
                                        <p:strVal val="visible"/>
                                      </p:to>
                                    </p:set>
                                    <p:animEffect transition="in" filter="fade">
                                      <p:cBhvr>
                                        <p:cTn id="35" dur="1000"/>
                                        <p:tgtEl>
                                          <p:spTgt spid="10243">
                                            <p:txEl>
                                              <p:pRg st="4" end="4"/>
                                            </p:txEl>
                                          </p:spTgt>
                                        </p:tgtEl>
                                      </p:cBhvr>
                                    </p:animEffect>
                                    <p:anim calcmode="lin" valueType="num">
                                      <p:cBhvr>
                                        <p:cTn id="36" dur="1000" fill="hold"/>
                                        <p:tgtEl>
                                          <p:spTgt spid="1024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024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327" name="Group 145">
            <a:extLst>
              <a:ext uri="{FF2B5EF4-FFF2-40B4-BE49-F238E27FC236}">
                <a16:creationId xmlns:a16="http://schemas.microsoft.com/office/drawing/2014/main" id="{08BCF048-8940-4354-B9EC-5AD74E283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7" name="Rectangle 146">
              <a:extLst>
                <a:ext uri="{FF2B5EF4-FFF2-40B4-BE49-F238E27FC236}">
                  <a16:creationId xmlns:a16="http://schemas.microsoft.com/office/drawing/2014/main" id="{D024C14A-78BD-44B0-82BE-6A0D0A270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8" name="Oval 147">
              <a:extLst>
                <a:ext uri="{FF2B5EF4-FFF2-40B4-BE49-F238E27FC236}">
                  <a16:creationId xmlns:a16="http://schemas.microsoft.com/office/drawing/2014/main" id="{809F3D29-EDB1-4F1C-A0E0-36F28CE17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9" name="Oval 148">
              <a:extLst>
                <a:ext uri="{FF2B5EF4-FFF2-40B4-BE49-F238E27FC236}">
                  <a16:creationId xmlns:a16="http://schemas.microsoft.com/office/drawing/2014/main" id="{5282F4AB-C7B8-4A86-9927-AA106AA27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0" name="Rectangle 149">
              <a:extLst>
                <a:ext uri="{FF2B5EF4-FFF2-40B4-BE49-F238E27FC236}">
                  <a16:creationId xmlns:a16="http://schemas.microsoft.com/office/drawing/2014/main" id="{60B26874-5AFA-4D1E-94A9-53AF9790D7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51" name="Freeform 5">
              <a:extLst>
                <a:ext uri="{FF2B5EF4-FFF2-40B4-BE49-F238E27FC236}">
                  <a16:creationId xmlns:a16="http://schemas.microsoft.com/office/drawing/2014/main" id="{A1DA6C95-40F8-4305-89F6-17F6167C0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2" name="Freeform 5">
              <a:extLst>
                <a:ext uri="{FF2B5EF4-FFF2-40B4-BE49-F238E27FC236}">
                  <a16:creationId xmlns:a16="http://schemas.microsoft.com/office/drawing/2014/main" id="{A2FA2D29-AEEE-4FFA-B233-94FBE84C9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3" name="Freeform 5">
              <a:extLst>
                <a:ext uri="{FF2B5EF4-FFF2-40B4-BE49-F238E27FC236}">
                  <a16:creationId xmlns:a16="http://schemas.microsoft.com/office/drawing/2014/main" id="{6DA5143E-FA8E-4EC1-99F7-35AE5AD4E3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1" name="Title 20">
            <a:extLst>
              <a:ext uri="{FF2B5EF4-FFF2-40B4-BE49-F238E27FC236}">
                <a16:creationId xmlns:a16="http://schemas.microsoft.com/office/drawing/2014/main" id="{EBCC009A-B6B4-4872-AF30-501A48A7BAC5}"/>
              </a:ext>
            </a:extLst>
          </p:cNvPr>
          <p:cNvSpPr txBox="1">
            <a:spLocks noGrp="1"/>
          </p:cNvSpPr>
          <p:nvPr>
            <p:ph type="title"/>
          </p:nvPr>
        </p:nvSpPr>
        <p:spPr>
          <a:xfrm>
            <a:off x="846828" y="1262743"/>
            <a:ext cx="3559382" cy="4544332"/>
          </a:xfrm>
          <a:prstGeom prst="rect">
            <a:avLst/>
          </a:prstGeom>
        </p:spPr>
        <p:txBody>
          <a:bodyPr rtlCol="0">
            <a:normAutofit/>
          </a:bodyPr>
          <a:lstStyle/>
          <a:p>
            <a:pPr algn="ctr">
              <a:lnSpc>
                <a:spcPct val="90000"/>
              </a:lnSpc>
            </a:pPr>
            <a:r>
              <a:rPr lang="en-US" sz="2600" b="1" dirty="0">
                <a:solidFill>
                  <a:srgbClr val="EBEBEB"/>
                </a:solidFill>
              </a:rPr>
              <a:t>"The men of Nineveh will rise up in the judgment with this generation and condemn it, because they repented at the preaching of Jonah; and indeed a greater than Jonah </a:t>
            </a:r>
            <a:r>
              <a:rPr lang="en-US" sz="2600" b="1" i="1" dirty="0">
                <a:solidFill>
                  <a:srgbClr val="EBEBEB"/>
                </a:solidFill>
              </a:rPr>
              <a:t>is</a:t>
            </a:r>
            <a:r>
              <a:rPr lang="en-US" sz="2600" b="1" dirty="0">
                <a:solidFill>
                  <a:srgbClr val="EBEBEB"/>
                </a:solidFill>
              </a:rPr>
              <a:t> here” (Matt. 12:41)</a:t>
            </a:r>
          </a:p>
        </p:txBody>
      </p:sp>
      <p:sp>
        <p:nvSpPr>
          <p:cNvPr id="13328" name="Rectangle 154">
            <a:extLst>
              <a:ext uri="{FF2B5EF4-FFF2-40B4-BE49-F238E27FC236}">
                <a16:creationId xmlns:a16="http://schemas.microsoft.com/office/drawing/2014/main" id="{CC28BCC9-4093-4FD5-83EB-7EC297F51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13325" name="Rectangle 3">
            <a:extLst>
              <a:ext uri="{FF2B5EF4-FFF2-40B4-BE49-F238E27FC236}">
                <a16:creationId xmlns:a16="http://schemas.microsoft.com/office/drawing/2014/main" id="{C77397F0-3C5D-4396-A3EE-570CB0AC7FA9}"/>
              </a:ext>
            </a:extLst>
          </p:cNvPr>
          <p:cNvGraphicFramePr>
            <a:graphicFrameLocks noGrp="1"/>
          </p:cNvGraphicFramePr>
          <p:nvPr>
            <p:ph idx="1"/>
            <p:extLst>
              <p:ext uri="{D42A27DB-BD31-4B8C-83A1-F6EECF244321}">
                <p14:modId xmlns:p14="http://schemas.microsoft.com/office/powerpoint/2010/main" val="2658063202"/>
              </p:ext>
            </p:extLst>
          </p:nvPr>
        </p:nvGraphicFramePr>
        <p:xfrm>
          <a:off x="5194300" y="1262743"/>
          <a:ext cx="6391275" cy="479198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a:extLst>
              <a:ext uri="{FF2B5EF4-FFF2-40B4-BE49-F238E27FC236}">
                <a16:creationId xmlns:a16="http://schemas.microsoft.com/office/drawing/2014/main" id="{BCDA3D6B-7D8C-4C03-AAB8-6F359C98CD79}"/>
              </a:ext>
            </a:extLst>
          </p:cNvPr>
          <p:cNvSpPr txBox="1"/>
          <p:nvPr/>
        </p:nvSpPr>
        <p:spPr>
          <a:xfrm>
            <a:off x="468923" y="603806"/>
            <a:ext cx="4017122" cy="954107"/>
          </a:xfrm>
          <a:prstGeom prst="rect">
            <a:avLst/>
          </a:prstGeom>
          <a:noFill/>
        </p:spPr>
        <p:txBody>
          <a:bodyPr wrap="square" rtlCol="0">
            <a:spAutoFit/>
          </a:bodyPr>
          <a:lstStyle/>
          <a:p>
            <a:pPr algn="ctr"/>
            <a:r>
              <a:rPr lang="en-US" sz="2800" b="1" dirty="0">
                <a:solidFill>
                  <a:schemeClr val="accent5">
                    <a:lumMod val="60000"/>
                    <a:lumOff val="40000"/>
                  </a:schemeClr>
                </a:solidFill>
              </a:rPr>
              <a:t>What About The Winners?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nodeType="afterEffect">
                                  <p:stCondLst>
                                    <p:cond delay="0"/>
                                  </p:stCondLst>
                                  <p:childTnLst>
                                    <p:animClr clrSpc="rgb" dir="cw">
                                      <p:cBhvr override="childStyle">
                                        <p:cTn id="6" dur="250" autoRev="1" fill="remove"/>
                                        <p:tgtEl>
                                          <p:spTgt spid="2">
                                            <p:txEl>
                                              <p:pRg st="0" end="0"/>
                                            </p:txEl>
                                          </p:spTgt>
                                        </p:tgtEl>
                                        <p:attrNameLst>
                                          <p:attrName>style.color</p:attrName>
                                        </p:attrNameLst>
                                      </p:cBhvr>
                                      <p:to>
                                        <a:schemeClr val="bg1"/>
                                      </p:to>
                                    </p:animClr>
                                    <p:animClr clrSpc="rgb" dir="cw">
                                      <p:cBhvr>
                                        <p:cTn id="7" dur="250" autoRev="1" fill="remove"/>
                                        <p:tgtEl>
                                          <p:spTgt spid="2">
                                            <p:txEl>
                                              <p:pRg st="0" end="0"/>
                                            </p:txEl>
                                          </p:spTgt>
                                        </p:tgtEl>
                                        <p:attrNameLst>
                                          <p:attrName>fillcolor</p:attrName>
                                        </p:attrNameLst>
                                      </p:cBhvr>
                                      <p:to>
                                        <a:schemeClr val="bg1"/>
                                      </p:to>
                                    </p:animClr>
                                    <p:set>
                                      <p:cBhvr>
                                        <p:cTn id="8" dur="250" autoRev="1" fill="remove"/>
                                        <p:tgtEl>
                                          <p:spTgt spid="2">
                                            <p:txEl>
                                              <p:pRg st="0" end="0"/>
                                            </p:txEl>
                                          </p:spTgt>
                                        </p:tgtEl>
                                        <p:attrNameLst>
                                          <p:attrName>fill.type</p:attrName>
                                        </p:attrNameLst>
                                      </p:cBhvr>
                                      <p:to>
                                        <p:strVal val="solid"/>
                                      </p:to>
                                    </p:set>
                                    <p:set>
                                      <p:cBhvr>
                                        <p:cTn id="9" dur="250" autoRev="1" fill="remove"/>
                                        <p:tgtEl>
                                          <p:spTgt spid="2">
                                            <p:txEl>
                                              <p:pRg st="0" end="0"/>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43D4D-43CF-4908-A883-3FD7C7EAC4DF}"/>
              </a:ext>
            </a:extLst>
          </p:cNvPr>
          <p:cNvSpPr>
            <a:spLocks noGrp="1"/>
          </p:cNvSpPr>
          <p:nvPr>
            <p:ph type="title"/>
          </p:nvPr>
        </p:nvSpPr>
        <p:spPr/>
        <p:txBody>
          <a:bodyPr/>
          <a:lstStyle/>
          <a:p>
            <a:r>
              <a:rPr lang="en-US" dirty="0"/>
              <a:t>Others</a:t>
            </a:r>
          </a:p>
        </p:txBody>
      </p:sp>
      <p:sp>
        <p:nvSpPr>
          <p:cNvPr id="14339" name="Rectangle 3">
            <a:extLst>
              <a:ext uri="{FF2B5EF4-FFF2-40B4-BE49-F238E27FC236}">
                <a16:creationId xmlns:a16="http://schemas.microsoft.com/office/drawing/2014/main" id="{289EAF35-9B11-4424-BFB2-B518275D88B1}"/>
              </a:ext>
            </a:extLst>
          </p:cNvPr>
          <p:cNvSpPr>
            <a:spLocks noGrp="1" noChangeArrowheads="1"/>
          </p:cNvSpPr>
          <p:nvPr>
            <p:ph idx="1"/>
          </p:nvPr>
        </p:nvSpPr>
        <p:spPr>
          <a:xfrm>
            <a:off x="1154954" y="2603499"/>
            <a:ext cx="10462615" cy="4137269"/>
          </a:xfrm>
        </p:spPr>
        <p:txBody>
          <a:bodyPr>
            <a:normAutofit/>
          </a:bodyPr>
          <a:lstStyle/>
          <a:p>
            <a:r>
              <a:rPr lang="en-US" altLang="en-US" b="1" dirty="0"/>
              <a:t>Tax collectors and harlots: Matt. 21:31, 32</a:t>
            </a:r>
          </a:p>
          <a:p>
            <a:r>
              <a:rPr lang="en-US" altLang="en-US" b="1" dirty="0"/>
              <a:t>The Corinthians: 1 Cor. 6:9-11 </a:t>
            </a:r>
          </a:p>
          <a:p>
            <a:pPr lvl="1"/>
            <a:r>
              <a:rPr lang="en-US" altLang="en-US" dirty="0"/>
              <a:t>“Such were some of you”</a:t>
            </a:r>
          </a:p>
          <a:p>
            <a:r>
              <a:rPr lang="en-US" altLang="en-US" b="1" dirty="0"/>
              <a:t>Onesimus: Philemon 1:11</a:t>
            </a:r>
          </a:p>
          <a:p>
            <a:pPr lvl="1"/>
            <a:r>
              <a:rPr lang="en-US" altLang="en-US" dirty="0"/>
              <a:t>He had been “useless”!</a:t>
            </a:r>
          </a:p>
          <a:p>
            <a:r>
              <a:rPr lang="en-US" altLang="en-US" b="1" dirty="0"/>
              <a:t>The Colossians: Col. 3:5-7</a:t>
            </a:r>
          </a:p>
          <a:p>
            <a:pPr lvl="1"/>
            <a:r>
              <a:rPr lang="en-US" altLang="en-US" dirty="0"/>
              <a:t>“When you lived in them”</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1000"/>
                                        <p:tgtEl>
                                          <p:spTgt spid="14339">
                                            <p:txEl>
                                              <p:pRg st="0" end="0"/>
                                            </p:txEl>
                                          </p:spTgt>
                                        </p:tgtEl>
                                      </p:cBhvr>
                                    </p:animEffect>
                                    <p:anim calcmode="lin" valueType="num">
                                      <p:cBhvr>
                                        <p:cTn id="8" dur="10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9">
                                            <p:txEl>
                                              <p:pRg st="1" end="1"/>
                                            </p:txEl>
                                          </p:spTgt>
                                        </p:tgtEl>
                                        <p:attrNameLst>
                                          <p:attrName>style.visibility</p:attrName>
                                        </p:attrNameLst>
                                      </p:cBhvr>
                                      <p:to>
                                        <p:strVal val="visible"/>
                                      </p:to>
                                    </p:set>
                                    <p:animEffect transition="in" filter="fade">
                                      <p:cBhvr>
                                        <p:cTn id="14" dur="1000"/>
                                        <p:tgtEl>
                                          <p:spTgt spid="14339">
                                            <p:txEl>
                                              <p:pRg st="1" end="1"/>
                                            </p:txEl>
                                          </p:spTgt>
                                        </p:tgtEl>
                                      </p:cBhvr>
                                    </p:animEffect>
                                    <p:anim calcmode="lin" valueType="num">
                                      <p:cBhvr>
                                        <p:cTn id="15"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39">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4339">
                                            <p:txEl>
                                              <p:pRg st="2" end="2"/>
                                            </p:txEl>
                                          </p:spTgt>
                                        </p:tgtEl>
                                        <p:attrNameLst>
                                          <p:attrName>style.visibility</p:attrName>
                                        </p:attrNameLst>
                                      </p:cBhvr>
                                      <p:to>
                                        <p:strVal val="visible"/>
                                      </p:to>
                                    </p:set>
                                    <p:animEffect transition="in" filter="fade">
                                      <p:cBhvr>
                                        <p:cTn id="19" dur="1000"/>
                                        <p:tgtEl>
                                          <p:spTgt spid="14339">
                                            <p:txEl>
                                              <p:pRg st="2" end="2"/>
                                            </p:txEl>
                                          </p:spTgt>
                                        </p:tgtEl>
                                      </p:cBhvr>
                                    </p:animEffect>
                                    <p:anim calcmode="lin" valueType="num">
                                      <p:cBhvr>
                                        <p:cTn id="20"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433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4339">
                                            <p:txEl>
                                              <p:pRg st="3" end="3"/>
                                            </p:txEl>
                                          </p:spTgt>
                                        </p:tgtEl>
                                        <p:attrNameLst>
                                          <p:attrName>style.visibility</p:attrName>
                                        </p:attrNameLst>
                                      </p:cBhvr>
                                      <p:to>
                                        <p:strVal val="visible"/>
                                      </p:to>
                                    </p:set>
                                    <p:animEffect transition="in" filter="fade">
                                      <p:cBhvr>
                                        <p:cTn id="26" dur="1000"/>
                                        <p:tgtEl>
                                          <p:spTgt spid="14339">
                                            <p:txEl>
                                              <p:pRg st="3" end="3"/>
                                            </p:txEl>
                                          </p:spTgt>
                                        </p:tgtEl>
                                      </p:cBhvr>
                                    </p:animEffect>
                                    <p:anim calcmode="lin" valueType="num">
                                      <p:cBhvr>
                                        <p:cTn id="27" dur="10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14339">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4339">
                                            <p:txEl>
                                              <p:pRg st="4" end="4"/>
                                            </p:txEl>
                                          </p:spTgt>
                                        </p:tgtEl>
                                        <p:attrNameLst>
                                          <p:attrName>style.visibility</p:attrName>
                                        </p:attrNameLst>
                                      </p:cBhvr>
                                      <p:to>
                                        <p:strVal val="visible"/>
                                      </p:to>
                                    </p:set>
                                    <p:animEffect transition="in" filter="fade">
                                      <p:cBhvr>
                                        <p:cTn id="31" dur="1000"/>
                                        <p:tgtEl>
                                          <p:spTgt spid="14339">
                                            <p:txEl>
                                              <p:pRg st="4" end="4"/>
                                            </p:txEl>
                                          </p:spTgt>
                                        </p:tgtEl>
                                      </p:cBhvr>
                                    </p:animEffect>
                                    <p:anim calcmode="lin" valueType="num">
                                      <p:cBhvr>
                                        <p:cTn id="32"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433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4339">
                                            <p:txEl>
                                              <p:pRg st="5" end="5"/>
                                            </p:txEl>
                                          </p:spTgt>
                                        </p:tgtEl>
                                        <p:attrNameLst>
                                          <p:attrName>style.visibility</p:attrName>
                                        </p:attrNameLst>
                                      </p:cBhvr>
                                      <p:to>
                                        <p:strVal val="visible"/>
                                      </p:to>
                                    </p:set>
                                    <p:animEffect transition="in" filter="fade">
                                      <p:cBhvr>
                                        <p:cTn id="38" dur="1000"/>
                                        <p:tgtEl>
                                          <p:spTgt spid="14339">
                                            <p:txEl>
                                              <p:pRg st="5" end="5"/>
                                            </p:txEl>
                                          </p:spTgt>
                                        </p:tgtEl>
                                      </p:cBhvr>
                                    </p:animEffect>
                                    <p:anim calcmode="lin" valueType="num">
                                      <p:cBhvr>
                                        <p:cTn id="39" dur="10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14339">
                                            <p:txEl>
                                              <p:pRg st="5" end="5"/>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4339">
                                            <p:txEl>
                                              <p:pRg st="6" end="6"/>
                                            </p:txEl>
                                          </p:spTgt>
                                        </p:tgtEl>
                                        <p:attrNameLst>
                                          <p:attrName>style.visibility</p:attrName>
                                        </p:attrNameLst>
                                      </p:cBhvr>
                                      <p:to>
                                        <p:strVal val="visible"/>
                                      </p:to>
                                    </p:set>
                                    <p:animEffect transition="in" filter="fade">
                                      <p:cBhvr>
                                        <p:cTn id="43" dur="1000"/>
                                        <p:tgtEl>
                                          <p:spTgt spid="14339">
                                            <p:txEl>
                                              <p:pRg st="6" end="6"/>
                                            </p:txEl>
                                          </p:spTgt>
                                        </p:tgtEl>
                                      </p:cBhvr>
                                    </p:animEffect>
                                    <p:anim calcmode="lin" valueType="num">
                                      <p:cBhvr>
                                        <p:cTn id="44" dur="1000" fill="hold"/>
                                        <p:tgtEl>
                                          <p:spTgt spid="14339">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1433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19443AC7-FD79-4497-B479-120D493E7E82}"/>
              </a:ext>
            </a:extLst>
          </p:cNvPr>
          <p:cNvSpPr>
            <a:spLocks noGrp="1" noChangeArrowheads="1"/>
          </p:cNvSpPr>
          <p:nvPr>
            <p:ph type="title"/>
          </p:nvPr>
        </p:nvSpPr>
        <p:spPr/>
        <p:txBody>
          <a:bodyPr/>
          <a:lstStyle/>
          <a:p>
            <a:r>
              <a:rPr lang="en-US" altLang="en-US" sz="8000" dirty="0"/>
              <a:t>Environment?</a:t>
            </a:r>
          </a:p>
        </p:txBody>
      </p:sp>
      <p:sp>
        <p:nvSpPr>
          <p:cNvPr id="16387" name="Rectangle 3">
            <a:extLst>
              <a:ext uri="{FF2B5EF4-FFF2-40B4-BE49-F238E27FC236}">
                <a16:creationId xmlns:a16="http://schemas.microsoft.com/office/drawing/2014/main" id="{BD786B45-5EF1-4875-8309-57C19F1775FF}"/>
              </a:ext>
            </a:extLst>
          </p:cNvPr>
          <p:cNvSpPr>
            <a:spLocks noGrp="1" noChangeArrowheads="1"/>
          </p:cNvSpPr>
          <p:nvPr>
            <p:ph idx="1"/>
          </p:nvPr>
        </p:nvSpPr>
        <p:spPr>
          <a:xfrm>
            <a:off x="1154954" y="2603499"/>
            <a:ext cx="10251600" cy="4084683"/>
          </a:xfrm>
        </p:spPr>
        <p:txBody>
          <a:bodyPr>
            <a:normAutofit/>
          </a:bodyPr>
          <a:lstStyle/>
          <a:p>
            <a:r>
              <a:rPr lang="en-US" altLang="en-US" dirty="0"/>
              <a:t>Environment as all-powerful?</a:t>
            </a:r>
          </a:p>
          <a:p>
            <a:r>
              <a:rPr lang="en-US" altLang="en-US" dirty="0"/>
              <a:t>Can free-will </a:t>
            </a:r>
            <a:r>
              <a:rPr lang="en-US" altLang="en-US" u="sng" dirty="0"/>
              <a:t>enter</a:t>
            </a:r>
            <a:r>
              <a:rPr lang="en-US" altLang="en-US" dirty="0"/>
              <a:t> a spiritual prison as well as </a:t>
            </a:r>
            <a:r>
              <a:rPr lang="en-US" altLang="en-US" u="sng" dirty="0"/>
              <a:t>exit</a:t>
            </a:r>
            <a:r>
              <a:rPr lang="en-US" altLang="en-US" dirty="0"/>
              <a:t> one?</a:t>
            </a:r>
          </a:p>
          <a:p>
            <a:r>
              <a:rPr lang="en-US" dirty="0"/>
              <a:t>Titus 3:3, “For we ourselves </a:t>
            </a:r>
            <a:r>
              <a:rPr lang="en-US" b="1" dirty="0"/>
              <a:t>were</a:t>
            </a:r>
            <a:r>
              <a:rPr lang="en-US" dirty="0"/>
              <a:t> </a:t>
            </a:r>
            <a:r>
              <a:rPr lang="en-US" b="1" dirty="0"/>
              <a:t>also</a:t>
            </a:r>
            <a:r>
              <a:rPr lang="en-US" dirty="0"/>
              <a:t> </a:t>
            </a:r>
            <a:r>
              <a:rPr lang="en-US" b="1" dirty="0"/>
              <a:t>once</a:t>
            </a:r>
            <a:r>
              <a:rPr lang="en-US" dirty="0"/>
              <a:t> foolish, disobedient, deceived, serving various lusts and pleasures, living in malice and envy, hateful and hating one another.”</a:t>
            </a:r>
            <a:endParaRPr lang="en-US" alt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75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randombar(horizontal)">
                                      <p:cBhvr>
                                        <p:cTn id="7" dur="1250"/>
                                        <p:tgtEl>
                                          <p:spTgt spid="16387">
                                            <p:txEl>
                                              <p:pRg st="0" end="0"/>
                                            </p:txEl>
                                          </p:spTgt>
                                        </p:tgtEl>
                                      </p:cBhvr>
                                    </p:animEffect>
                                  </p:childTnLst>
                                </p:cTn>
                              </p:par>
                            </p:childTnLst>
                          </p:cTn>
                        </p:par>
                        <p:par>
                          <p:cTn id="8" fill="hold" nodeType="withGroup">
                            <p:stCondLst>
                              <p:cond delay="2000"/>
                            </p:stCondLst>
                            <p:childTnLst>
                              <p:par>
                                <p:cTn id="9" presetID="14" presetClass="entr" presetSubtype="10" fill="hold" grpId="0" nodeType="afterEffect">
                                  <p:stCondLst>
                                    <p:cond delay="750"/>
                                  </p:stCondLst>
                                  <p:childTnLst>
                                    <p:set>
                                      <p:cBhvr>
                                        <p:cTn id="10" dur="1" fill="hold">
                                          <p:stCondLst>
                                            <p:cond delay="0"/>
                                          </p:stCondLst>
                                        </p:cTn>
                                        <p:tgtEl>
                                          <p:spTgt spid="16387">
                                            <p:txEl>
                                              <p:pRg st="1" end="1"/>
                                            </p:txEl>
                                          </p:spTgt>
                                        </p:tgtEl>
                                        <p:attrNameLst>
                                          <p:attrName>style.visibility</p:attrName>
                                        </p:attrNameLst>
                                      </p:cBhvr>
                                      <p:to>
                                        <p:strVal val="visible"/>
                                      </p:to>
                                    </p:set>
                                    <p:animEffect transition="in" filter="randombar(horizontal)">
                                      <p:cBhvr>
                                        <p:cTn id="11" dur="1250"/>
                                        <p:tgtEl>
                                          <p:spTgt spid="16387">
                                            <p:txEl>
                                              <p:pRg st="1" end="1"/>
                                            </p:txEl>
                                          </p:spTgt>
                                        </p:tgtEl>
                                      </p:cBhvr>
                                    </p:animEffect>
                                  </p:childTnLst>
                                </p:cTn>
                              </p:par>
                            </p:childTnLst>
                          </p:cTn>
                        </p:par>
                        <p:par>
                          <p:cTn id="12" fill="hold">
                            <p:stCondLst>
                              <p:cond delay="4000"/>
                            </p:stCondLst>
                            <p:childTnLst>
                              <p:par>
                                <p:cTn id="13" presetID="14" presetClass="entr" presetSubtype="10" fill="hold" grpId="0" nodeType="afterEffect">
                                  <p:stCondLst>
                                    <p:cond delay="750"/>
                                  </p:stCondLst>
                                  <p:childTnLst>
                                    <p:set>
                                      <p:cBhvr>
                                        <p:cTn id="14" dur="1" fill="hold">
                                          <p:stCondLst>
                                            <p:cond delay="0"/>
                                          </p:stCondLst>
                                        </p:cTn>
                                        <p:tgtEl>
                                          <p:spTgt spid="16387">
                                            <p:txEl>
                                              <p:pRg st="2" end="2"/>
                                            </p:txEl>
                                          </p:spTgt>
                                        </p:tgtEl>
                                        <p:attrNameLst>
                                          <p:attrName>style.visibility</p:attrName>
                                        </p:attrNameLst>
                                      </p:cBhvr>
                                      <p:to>
                                        <p:strVal val="visible"/>
                                      </p:to>
                                    </p:set>
                                    <p:animEffect transition="in" filter="randombar(horizontal)">
                                      <p:cBhvr>
                                        <p:cTn id="15" dur="1250"/>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19443AC7-FD79-4497-B479-120D493E7E82}"/>
              </a:ext>
            </a:extLst>
          </p:cNvPr>
          <p:cNvSpPr>
            <a:spLocks noGrp="1" noChangeArrowheads="1"/>
          </p:cNvSpPr>
          <p:nvPr>
            <p:ph type="title"/>
          </p:nvPr>
        </p:nvSpPr>
        <p:spPr/>
        <p:txBody>
          <a:bodyPr/>
          <a:lstStyle/>
          <a:p>
            <a:r>
              <a:rPr lang="en-US" altLang="en-US" sz="8000" dirty="0"/>
              <a:t>Environment?</a:t>
            </a:r>
          </a:p>
        </p:txBody>
      </p:sp>
      <p:sp>
        <p:nvSpPr>
          <p:cNvPr id="16387" name="Rectangle 3">
            <a:extLst>
              <a:ext uri="{FF2B5EF4-FFF2-40B4-BE49-F238E27FC236}">
                <a16:creationId xmlns:a16="http://schemas.microsoft.com/office/drawing/2014/main" id="{BD786B45-5EF1-4875-8309-57C19F1775FF}"/>
              </a:ext>
            </a:extLst>
          </p:cNvPr>
          <p:cNvSpPr>
            <a:spLocks noGrp="1" noChangeArrowheads="1"/>
          </p:cNvSpPr>
          <p:nvPr>
            <p:ph idx="1"/>
          </p:nvPr>
        </p:nvSpPr>
        <p:spPr>
          <a:xfrm>
            <a:off x="1154954" y="2603499"/>
            <a:ext cx="8825659" cy="4084683"/>
          </a:xfrm>
        </p:spPr>
        <p:txBody>
          <a:bodyPr>
            <a:normAutofit/>
          </a:bodyPr>
          <a:lstStyle/>
          <a:p>
            <a:pPr>
              <a:spcAft>
                <a:spcPts val="3000"/>
              </a:spcAft>
            </a:pPr>
            <a:r>
              <a:rPr lang="en-US" altLang="en-US" sz="3600" dirty="0"/>
              <a:t>Titus 1:12, “One of them, a prophet of their own, said, ‘Cretans [are] </a:t>
            </a:r>
            <a:r>
              <a:rPr lang="en-US" altLang="en-US" sz="3600" b="1" dirty="0">
                <a:solidFill>
                  <a:schemeClr val="accent1"/>
                </a:solidFill>
              </a:rPr>
              <a:t>always</a:t>
            </a:r>
            <a:r>
              <a:rPr lang="en-US" altLang="en-US" sz="3600" dirty="0">
                <a:solidFill>
                  <a:schemeClr val="accent1"/>
                </a:solidFill>
              </a:rPr>
              <a:t> </a:t>
            </a:r>
            <a:r>
              <a:rPr lang="en-US" altLang="en-US" sz="3600" b="1" dirty="0">
                <a:solidFill>
                  <a:schemeClr val="accent1"/>
                </a:solidFill>
              </a:rPr>
              <a:t>liars</a:t>
            </a:r>
            <a:r>
              <a:rPr lang="en-US" altLang="en-US" sz="3600" dirty="0"/>
              <a:t>, </a:t>
            </a:r>
            <a:r>
              <a:rPr lang="en-US" altLang="en-US" sz="3600" b="1" dirty="0">
                <a:solidFill>
                  <a:schemeClr val="accent3"/>
                </a:solidFill>
              </a:rPr>
              <a:t>evil beasts</a:t>
            </a:r>
            <a:r>
              <a:rPr lang="en-US" altLang="en-US" sz="3600" dirty="0"/>
              <a:t>, </a:t>
            </a:r>
            <a:r>
              <a:rPr lang="en-US" altLang="en-US" sz="3600" b="1" dirty="0">
                <a:solidFill>
                  <a:schemeClr val="tx1"/>
                </a:solidFill>
              </a:rPr>
              <a:t>lazy</a:t>
            </a:r>
            <a:r>
              <a:rPr lang="en-US" altLang="en-US" sz="3600" b="1" dirty="0">
                <a:solidFill>
                  <a:schemeClr val="accent5">
                    <a:lumMod val="75000"/>
                  </a:schemeClr>
                </a:solidFill>
              </a:rPr>
              <a:t> gluttons</a:t>
            </a:r>
            <a:r>
              <a:rPr lang="en-US" altLang="en-US" sz="3600" dirty="0"/>
              <a:t>.’"</a:t>
            </a:r>
          </a:p>
          <a:p>
            <a:pPr>
              <a:spcAft>
                <a:spcPts val="3000"/>
              </a:spcAft>
            </a:pPr>
            <a:r>
              <a:rPr lang="en-US" altLang="en-US" sz="3600" dirty="0"/>
              <a:t>Titus 1:13, “This testimony is true. Therefore rebuke them </a:t>
            </a:r>
            <a:r>
              <a:rPr lang="en-US" altLang="en-US" sz="3600" b="1" u="sng" dirty="0">
                <a:solidFill>
                  <a:schemeClr val="accent5">
                    <a:lumMod val="75000"/>
                  </a:schemeClr>
                </a:solidFill>
              </a:rPr>
              <a:t>sharply</a:t>
            </a:r>
            <a:r>
              <a:rPr lang="en-US" altLang="en-US" sz="3600" dirty="0"/>
              <a:t>, </a:t>
            </a:r>
            <a:r>
              <a:rPr lang="en-US" altLang="en-US" sz="3600" b="1" u="sng" dirty="0"/>
              <a:t>that they may be</a:t>
            </a:r>
            <a:r>
              <a:rPr lang="en-US" altLang="en-US" sz="3600" b="1" dirty="0"/>
              <a:t> sound in the faith</a:t>
            </a:r>
            <a:r>
              <a:rPr lang="en-US" altLang="en-US" sz="3600" dirty="0"/>
              <a:t>”</a:t>
            </a:r>
          </a:p>
        </p:txBody>
      </p:sp>
      <p:sp>
        <p:nvSpPr>
          <p:cNvPr id="2" name="TextBox 1">
            <a:extLst>
              <a:ext uri="{FF2B5EF4-FFF2-40B4-BE49-F238E27FC236}">
                <a16:creationId xmlns:a16="http://schemas.microsoft.com/office/drawing/2014/main" id="{5AF9883A-E246-4382-9AE9-3FE993DA7BA9}"/>
              </a:ext>
            </a:extLst>
          </p:cNvPr>
          <p:cNvSpPr txBox="1"/>
          <p:nvPr/>
        </p:nvSpPr>
        <p:spPr>
          <a:xfrm>
            <a:off x="8542116" y="3744337"/>
            <a:ext cx="3586808" cy="1292662"/>
          </a:xfrm>
          <a:prstGeom prst="wedgeRectCallout">
            <a:avLst>
              <a:gd name="adj1" fmla="val -57654"/>
              <a:gd name="adj2" fmla="val 4367"/>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2600" b="1" dirty="0">
                <a:solidFill>
                  <a:schemeClr val="accent5">
                    <a:lumMod val="75000"/>
                  </a:schemeClr>
                </a:solidFill>
              </a:rPr>
              <a:t>LIT. “</a:t>
            </a:r>
            <a:r>
              <a:rPr lang="en-US" sz="2600" b="1" u="sng" dirty="0">
                <a:solidFill>
                  <a:schemeClr val="accent5">
                    <a:lumMod val="75000"/>
                  </a:schemeClr>
                </a:solidFill>
              </a:rPr>
              <a:t>idle bellies</a:t>
            </a:r>
            <a:r>
              <a:rPr lang="en-US" sz="2600" b="1" dirty="0">
                <a:solidFill>
                  <a:schemeClr val="accent5">
                    <a:lumMod val="75000"/>
                  </a:schemeClr>
                </a:solidFill>
              </a:rPr>
              <a:t>,” cf. Phil. 3:19; Rom. 16:18.</a:t>
            </a:r>
          </a:p>
          <a:p>
            <a:r>
              <a:rPr lang="en-US" sz="2600" b="1" dirty="0">
                <a:solidFill>
                  <a:schemeClr val="accent5">
                    <a:lumMod val="75000"/>
                  </a:schemeClr>
                </a:solidFill>
              </a:rPr>
              <a:t>See Deut. 21:18-21.</a:t>
            </a:r>
          </a:p>
        </p:txBody>
      </p:sp>
      <p:sp>
        <p:nvSpPr>
          <p:cNvPr id="3" name="TextBox 2">
            <a:extLst>
              <a:ext uri="{FF2B5EF4-FFF2-40B4-BE49-F238E27FC236}">
                <a16:creationId xmlns:a16="http://schemas.microsoft.com/office/drawing/2014/main" id="{9C79962E-7219-40FD-B0C5-4CD304A8A75A}"/>
              </a:ext>
            </a:extLst>
          </p:cNvPr>
          <p:cNvSpPr txBox="1"/>
          <p:nvPr/>
        </p:nvSpPr>
        <p:spPr>
          <a:xfrm>
            <a:off x="4168869" y="4399618"/>
            <a:ext cx="1927131" cy="492443"/>
          </a:xfrm>
          <a:prstGeom prst="callout3">
            <a:avLst>
              <a:gd name="adj1" fmla="val -33743"/>
              <a:gd name="adj2" fmla="val 76462"/>
              <a:gd name="adj3" fmla="val 18750"/>
              <a:gd name="adj4" fmla="val -16667"/>
              <a:gd name="adj5" fmla="val 100000"/>
              <a:gd name="adj6" fmla="val -16667"/>
              <a:gd name="adj7" fmla="val 100427"/>
              <a:gd name="adj8" fmla="val -911"/>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600" b="1" dirty="0"/>
              <a:t>1 Tim. 5:13.</a:t>
            </a:r>
          </a:p>
        </p:txBody>
      </p:sp>
    </p:spTree>
    <p:extLst>
      <p:ext uri="{BB962C8B-B14F-4D97-AF65-F5344CB8AC3E}">
        <p14:creationId xmlns:p14="http://schemas.microsoft.com/office/powerpoint/2010/main" val="2701665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randombar(horizontal)">
                                      <p:cBhvr>
                                        <p:cTn id="7" dur="500"/>
                                        <p:tgtEl>
                                          <p:spTgt spid="16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125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16387">
                                            <p:txEl>
                                              <p:pRg st="1" end="1"/>
                                            </p:txEl>
                                          </p:spTgt>
                                        </p:tgtEl>
                                        <p:attrNameLst>
                                          <p:attrName>style.visibility</p:attrName>
                                        </p:attrNameLst>
                                      </p:cBhvr>
                                      <p:to>
                                        <p:strVal val="visible"/>
                                      </p:to>
                                    </p:set>
                                    <p:animEffect transition="in" filter="randombar(horizontal)">
                                      <p:cBhvr>
                                        <p:cTn id="21" dur="500"/>
                                        <p:tgtEl>
                                          <p:spTgt spid="16387">
                                            <p:txEl>
                                              <p:pRg st="1" end="1"/>
                                            </p:txEl>
                                          </p:spTgt>
                                        </p:tgtEl>
                                      </p:cBhvr>
                                    </p:animEffect>
                                  </p:childTnLst>
                                </p:cTn>
                              </p:par>
                            </p:childTnLst>
                          </p:cTn>
                        </p:par>
                        <p:par>
                          <p:cTn id="22" fill="hold">
                            <p:stCondLst>
                              <p:cond delay="500"/>
                            </p:stCondLst>
                            <p:childTnLst>
                              <p:par>
                                <p:cTn id="23" presetID="10" presetClass="exit" presetSubtype="0" fill="hold" grpId="1" nodeType="afterEffect">
                                  <p:stCondLst>
                                    <p:cond delay="0"/>
                                  </p:stCondLst>
                                  <p:childTnLst>
                                    <p:animEffect transition="out" filter="fade">
                                      <p:cBhvr>
                                        <p:cTn id="24" dur="500"/>
                                        <p:tgtEl>
                                          <p:spTgt spid="3"/>
                                        </p:tgtEl>
                                      </p:cBhvr>
                                    </p:animEffect>
                                    <p:set>
                                      <p:cBhvr>
                                        <p:cTn id="25" dur="1" fill="hold">
                                          <p:stCondLst>
                                            <p:cond delay="499"/>
                                          </p:stCondLst>
                                        </p:cTn>
                                        <p:tgtEl>
                                          <p:spTgt spid="3"/>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2"/>
                                        </p:tgtEl>
                                      </p:cBhvr>
                                    </p:animEffect>
                                    <p:set>
                                      <p:cBhvr>
                                        <p:cTn id="28"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uiExpand="1" build="p"/>
      <p:bldP spid="2" grpId="0" animBg="1"/>
      <p:bldP spid="2" grpId="1" animBg="1"/>
      <p:bldP spid="3" grpId="0" animBg="1"/>
      <p:bldP spid="3" grpId="1"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5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E13D06-6242-4EA6-A7E4-496C873EECA6}"/>
              </a:ext>
            </a:extLst>
          </p:cNvPr>
          <p:cNvSpPr>
            <a:spLocks noGrp="1"/>
          </p:cNvSpPr>
          <p:nvPr>
            <p:ph type="ctrTitle"/>
          </p:nvPr>
        </p:nvSpPr>
        <p:spPr>
          <a:xfrm>
            <a:off x="554182" y="134815"/>
            <a:ext cx="11083635" cy="6477000"/>
          </a:xfrm>
        </p:spPr>
        <p:txBody>
          <a:bodyPr>
            <a:normAutofit fontScale="90000"/>
          </a:bodyPr>
          <a:lstStyle/>
          <a:p>
            <a:pPr algn="ctr"/>
            <a:r>
              <a:rPr lang="en-US" sz="4800" dirty="0">
                <a:latin typeface="Eras Bold ITC" panose="020B0907030504020204" pitchFamily="34" charset="0"/>
                <a:cs typeface="Aharoni" panose="02010803020104030203" pitchFamily="2" charset="-79"/>
              </a:rPr>
              <a:t>ACTS 2:37, 38:</a:t>
            </a:r>
            <a:br>
              <a:rPr lang="en-US" sz="4800" dirty="0">
                <a:latin typeface="Eras Bold ITC" panose="020B0907030504020204" pitchFamily="34" charset="0"/>
                <a:cs typeface="Aharoni" panose="02010803020104030203" pitchFamily="2" charset="-79"/>
              </a:rPr>
            </a:br>
            <a:r>
              <a:rPr lang="en-US" sz="4800" dirty="0">
                <a:latin typeface="Eras Bold ITC" panose="020B0907030504020204" pitchFamily="34" charset="0"/>
                <a:cs typeface="Aharoni" panose="02010803020104030203" pitchFamily="2" charset="-79"/>
              </a:rPr>
              <a:t>Now when they heard </a:t>
            </a:r>
            <a:r>
              <a:rPr lang="en-US" sz="4800" i="1" dirty="0">
                <a:latin typeface="Eras Bold ITC" panose="020B0907030504020204" pitchFamily="34" charset="0"/>
                <a:cs typeface="Aharoni" panose="02010803020104030203" pitchFamily="2" charset="-79"/>
              </a:rPr>
              <a:t>this</a:t>
            </a:r>
            <a:r>
              <a:rPr lang="en-US" sz="4800" dirty="0">
                <a:latin typeface="Eras Bold ITC" panose="020B0907030504020204" pitchFamily="34" charset="0"/>
                <a:cs typeface="Aharoni" panose="02010803020104030203" pitchFamily="2" charset="-79"/>
              </a:rPr>
              <a:t>, they were cut to the heart, and said to Peter and the rest of the apostles, "Men </a:t>
            </a:r>
            <a:r>
              <a:rPr lang="en-US" sz="4800" i="1" dirty="0">
                <a:latin typeface="Eras Bold ITC" panose="020B0907030504020204" pitchFamily="34" charset="0"/>
                <a:cs typeface="Aharoni" panose="02010803020104030203" pitchFamily="2" charset="-79"/>
              </a:rPr>
              <a:t>and</a:t>
            </a:r>
            <a:r>
              <a:rPr lang="en-US" sz="4800" dirty="0">
                <a:latin typeface="Eras Bold ITC" panose="020B0907030504020204" pitchFamily="34" charset="0"/>
                <a:cs typeface="Aharoni" panose="02010803020104030203" pitchFamily="2" charset="-79"/>
              </a:rPr>
              <a:t> brethren, what shall we do?"</a:t>
            </a:r>
            <a:br>
              <a:rPr lang="en-US" sz="4800" dirty="0">
                <a:latin typeface="Eras Bold ITC" panose="020B0907030504020204" pitchFamily="34" charset="0"/>
                <a:cs typeface="Aharoni" panose="02010803020104030203" pitchFamily="2" charset="-79"/>
              </a:rPr>
            </a:br>
            <a:r>
              <a:rPr lang="en-US" sz="4800" dirty="0">
                <a:latin typeface="Eras Bold ITC" panose="020B0907030504020204" pitchFamily="34" charset="0"/>
                <a:cs typeface="Aharoni" panose="02010803020104030203" pitchFamily="2" charset="-79"/>
              </a:rPr>
              <a:t>Then Peter said to them, "Repent, and let every one of you be baptized in the name of Jesus Christ for the remission of sins; and you shall receive the gift of the Holy Spirit.</a:t>
            </a:r>
          </a:p>
        </p:txBody>
      </p:sp>
    </p:spTree>
    <p:extLst>
      <p:ext uri="{BB962C8B-B14F-4D97-AF65-F5344CB8AC3E}">
        <p14:creationId xmlns:p14="http://schemas.microsoft.com/office/powerpoint/2010/main" val="3035574699"/>
      </p:ext>
    </p:extLst>
  </p:cSld>
  <p:clrMapOvr>
    <a:masterClrMapping/>
  </p:clrMapOvr>
  <p:transition spd="slow">
    <p:randomBar dir="vert"/>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768</TotalTime>
  <Words>598</Words>
  <Application>Microsoft Office PowerPoint</Application>
  <PresentationFormat>Widescreen</PresentationFormat>
  <Paragraphs>64</Paragraphs>
  <Slides>11</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Century Gothic</vt:lpstr>
      <vt:lpstr>Eras Bold ITC</vt:lpstr>
      <vt:lpstr>Wingdings 3</vt:lpstr>
      <vt:lpstr>Ion Boardroom</vt:lpstr>
      <vt:lpstr>Overwhelmed By CHANGE?</vt:lpstr>
      <vt:lpstr>Taken back by the change?</vt:lpstr>
      <vt:lpstr>LIES the Devil Wants me to BELIEVE:</vt:lpstr>
      <vt:lpstr>LIES the Devil Wants me to BELIEVE:</vt:lpstr>
      <vt:lpstr>So Easy To Find Failure</vt:lpstr>
      <vt:lpstr>So Easy To Find Failure</vt:lpstr>
      <vt:lpstr>"The men of Nineveh will rise up in the judgment with this generation and condemn it, because they repented at the preaching of Jonah; and indeed a greater than Jonah is here” (Matt. 12:41)</vt:lpstr>
      <vt:lpstr>Others</vt:lpstr>
      <vt:lpstr>Environment?</vt:lpstr>
      <vt:lpstr>Environment?</vt:lpstr>
      <vt:lpstr>ACTS 2:37, 38: Now when they heard this, they were cut to the heart, and said to Peter and the rest of the apostles, "Men and brethren, what shall we do?" Then Peter said to them, "Repent, and let every one of you be baptized in the name of Jesus Christ for the remission of sins; and you shall receive the gift of the Holy Spirit.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Resisting CHANGE?</dc:title>
  <dc:creator>Steven Wallace</dc:creator>
  <cp:lastModifiedBy>Steven Wallace</cp:lastModifiedBy>
  <cp:revision>12</cp:revision>
  <dcterms:created xsi:type="dcterms:W3CDTF">2020-05-01T19:15:50Z</dcterms:created>
  <dcterms:modified xsi:type="dcterms:W3CDTF">2022-02-20T20:58:23Z</dcterms:modified>
</cp:coreProperties>
</file>